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ommentAuthors.xml" ContentType="application/vnd.openxmlformats-officedocument.presentationml.commentAuthors+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bin" ContentType="application/vnd.openxmlformats-officedocument.oleObject"/>
  <Override PartName="/ppt/embeddings/oleObject80.bin" ContentType="application/vnd.openxmlformats-officedocument.oleObject"/>
  <Override PartName="/ppt/embeddings/oleObject9.bin" ContentType="application/vnd.openxmlformats-officedocument.oleObject"/>
  <Override PartName="/ppt/media/image17.svg" ContentType="image/svg+xml"/>
  <Override PartName="/ppt/media/image42.svg" ContentType="image/svg+xml"/>
  <Override PartName="/ppt/media/image5.svg" ContentType="image/svg+xml"/>
  <Override PartName="/ppt/media/image50.svg" ContentType="image/svg+xml"/>
  <Override PartName="/ppt/media/image75.svg" ContentType="image/svg+xml"/>
  <Override PartName="/ppt/media/image78.svg" ContentType="image/svg+xml"/>
  <Override PartName="/ppt/media/image80.svg" ContentType="image/svg+xml"/>
  <Override PartName="/ppt/media/image82.svg" ContentType="image/svg+xml"/>
  <Override PartName="/ppt/media/image8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4"/>
    <p:sldMasterId id="2147483921" r:id="rId5"/>
    <p:sldMasterId id="2147483996" r:id="rId6"/>
    <p:sldMasterId id="2147484080" r:id="rId7"/>
    <p:sldMasterId id="2147484144" r:id="rId8"/>
    <p:sldMasterId id="2147484224" r:id="rId9"/>
    <p:sldMasterId id="2147484321" r:id="rId10"/>
  </p:sldMasterIdLst>
  <p:notesMasterIdLst>
    <p:notesMasterId r:id="rId22"/>
  </p:notesMasterIdLst>
  <p:sldIdLst>
    <p:sldId id="469" r:id="rId11"/>
    <p:sldId id="339" r:id="rId12"/>
    <p:sldId id="2147483484" r:id="rId13"/>
    <p:sldId id="2147376712" r:id="rId14"/>
    <p:sldId id="2147472060" r:id="rId15"/>
    <p:sldId id="2147483490" r:id="rId16"/>
    <p:sldId id="2147483497" r:id="rId17"/>
    <p:sldId id="2147483496" r:id="rId18"/>
    <p:sldId id="2147483498" r:id="rId19"/>
    <p:sldId id="2147483500" r:id="rId20"/>
    <p:sldId id="2147483501" r:id="rId21"/>
  </p:sldIdLst>
  <p:sldSz cx="12192000" cy="6858000"/>
  <p:notesSz cx="6858000" cy="9144000"/>
  <p:custDataLst>
    <p:tags r:id="rId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A13098-3320-4ED6-BE4D-A0509A3CBADB}">
          <p14:sldIdLst>
            <p14:sldId id="469"/>
            <p14:sldId id="339"/>
            <p14:sldId id="2147483484"/>
            <p14:sldId id="2147376712"/>
            <p14:sldId id="2147472060"/>
            <p14:sldId id="2147483490"/>
            <p14:sldId id="2147483497"/>
            <p14:sldId id="2147483496"/>
            <p14:sldId id="2147483498"/>
            <p14:sldId id="2147483500"/>
            <p14:sldId id="2147483501"/>
          </p14:sldIdLst>
        </p14:section>
        <p14:section name="Graveyard" id="{6772B70F-7752-4A73-AC03-544458550440}">
          <p14:sldIdLst/>
        </p14:section>
      </p14:sectionLst>
    </p:ext>
    <p:ext uri="{EFAFB233-063F-42B5-8137-9DF3F51BA10A}">
      <p15:sldGuideLst xmlns:p15="http://schemas.microsoft.com/office/powerpoint/2012/main">
        <p15:guide id="1" orient="horz" pos="2184" userDrawn="1">
          <p15:clr>
            <a:srgbClr val="A4A3A4"/>
          </p15:clr>
        </p15:guide>
        <p15:guide id="2" orient="horz" pos="840" userDrawn="1">
          <p15:clr>
            <a:srgbClr val="A4A3A4"/>
          </p15:clr>
        </p15:guide>
        <p15:guide id="3"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F8F009-B1A1-AF9B-E2CC-BB0CF8EF433A}" name="Huang, Joanne" initials="JH" userId="S::joahuang@visa.com::05d18848-ed9a-4b8e-98cc-860121603a0f" providerId="AD"/>
  <p188:author id="{7A897A19-76C4-1B6F-F4A6-97D72EDE243E}" name="Gassman, Robert" initials="GR" userId="S::rogassma@visa.com::e40323a9-5df2-4c14-9823-c06d51179656" providerId="AD"/>
  <p188:author id="{5461031D-1634-2CFF-37D8-FEC0299E7757}" name="Akella, Chirag" initials="CA" userId="S::chiakell@visa.com::b5d8b5c9-ac34-4424-83db-a72e8640a6cf" providerId="AD"/>
  <p188:author id="{605DCD31-5235-F095-41F4-539BF36811B6}" name="Sposato, Vincent" initials="SV" userId="S::visposat@visa.com::b671af62-4b22-438c-a304-9401d45e2b21" providerId="AD"/>
  <p188:author id="{A852BF34-F5D4-1DF1-1EB3-F08BD99DE747}" name="Reutov, Alex" initials="RA" userId="S::oreutov@visa.com::3e5007a8-7783-4368-9f2a-975138273c61" providerId="AD"/>
  <p188:author id="{28512A3F-CE34-BB4C-AB52-DF47E831689B}" name="Zambrano Ramos, David" initials="" userId="S::dazambra@visa.com::5d5fce17-1c15-40cb-86ab-883b43dc5135" providerId="AD"/>
  <p188:author id="{DB705741-1F15-0407-4BF9-230EAD8A2621}" name="Brown, Cheyanne" initials="BC" userId="S::chebrown@visa.com::87fb6c11-22cc-49b0-b907-fd4052e267d3" providerId="AD"/>
  <p188:author id="{B4AC254E-2044-E76E-C694-868D61BB341B}" name="Kandavalli, Issac" initials="KI" userId="S::ikandava@visa.com::62993ad6-99d9-4fe6-8718-11eb1063be0c" providerId="AD"/>
  <p188:author id="{8034B24E-3B9F-212D-F8D1-5A2C0E73921D}" name="Birnberg, Adam" initials="AB" userId="S::abirnber@visa.com::82fafd15-c7d1-475d-af9a-928017c77a04" providerId="AD"/>
  <p188:author id="{E819D781-C460-F238-394D-6D5D73E9559A}" name="Haider, Asad" initials="HA" userId="S::ashaider@visa.com::e0455562-22f5-497f-ba56-249c0d1134e4" providerId="AD"/>
  <p188:author id="{103D8985-A33C-3468-F9DB-741E6C746646}" name="Kennedy, Joseph" initials="JK" userId="S::josekenn@visa.com::a16510d3-8e09-4cf2-b0a7-297887bca08b" providerId="AD"/>
  <p188:author id="{9906F8A7-C003-2A4C-B80D-F4E991EE823E}" name="Liu, Lorraine" initials="YL" userId="S::yanzliu@visa.com::2c13d54d-5d20-4799-a32e-582a69e3dadc" providerId="AD"/>
  <p188:author id="{EE2FFDAC-580D-4291-E3EC-9BB9F2E3AFEE}" name="Carsanaro, Scott" initials="CS" userId="S::scarsana@visa.com::56e8c9d5-2260-4ff6-9d81-72402f01e82c" providerId="AD"/>
  <p188:author id="{4DA26EAE-A4CD-9C64-B556-70FDF2F055B9}" name="Zhan, Stanley" initials="ZS" userId="S::szhan@visa.com::f9a7479b-6a66-4366-9ab0-45ff99aa70e1" providerId="AD"/>
  <p188:author id="{96D681B3-DF51-805F-3D7E-FDE7D3360DCB}" name="Parmar, Annubha" initials="PA" userId="S::aparmar@visa.com::34a1c2e9-f74e-4501-9288-1508aa585234" providerId="AD"/>
  <p188:author id="{E23482CB-865C-C3EA-6B33-135E3EE4B7A3}" name="Gorman, Saul" initials="SG" userId="S::sgorman@visa.com::9fbddb84-5edb-4eed-bce0-9bf6526a1857" providerId="AD"/>
  <p188:author id="{B812C4E9-EDD2-45A4-40E0-9203E7EF8443}" name="Granat, Michael" initials="MG" userId="S::mgranat@visa.com::b437a21d-4a69-4123-9025-9b6fb6094d1d" providerId="AD"/>
  <p188:author id="{9EA59FED-A219-3065-73E5-7389BE56EB01}" name="Hartman, Michael" initials="MH" userId="S::mihartma@visa.com::a5e4309d-3f1c-4a10-b421-8aa159ca0486" providerId="AD"/>
  <p188:author id="{7CC4E1F8-4FB4-9D60-AFA4-D76DCFF68EC5}" name="Mack, Susan" initials="MS" userId="S::sumack@visa.com::5f3a671e-bf3b-4171-9266-07ce4155aba0" providerId="AD"/>
  <p188:author id="{6BD9F1F8-2197-CF34-01C8-7335F823E9C5}" name="Bokaie, Davin" initials="DB" userId="S::dbokaie@visa.com::1854c3b0-386e-4d04-8c62-1dcd78a6c2c3" providerId="AD"/>
  <p188:author id="{E2DA32FF-8C12-7CCD-060F-62DDAE1D8348}" name="Debelak, Christopher" initials="DC" userId="S::cdebelak@visa.com::cb32202b-75e1-46ff-88d6-3ddf809a1f1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wider, Allison" initials="SA" lastIdx="1" clrIdx="0">
    <p:extLst>
      <p:ext uri="{19B8F6BF-5375-455C-9EA6-DF929625EA0E}">
        <p15:presenceInfo xmlns:p15="http://schemas.microsoft.com/office/powerpoint/2012/main" userId="S::aswider@visa.com::18e6e3b6-464c-4ed5-a37a-82573eb6bd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6D32"/>
    <a:srgbClr val="FFFFB9"/>
    <a:srgbClr val="FFD08B"/>
    <a:srgbClr val="FCC015"/>
    <a:srgbClr val="F2F2F2"/>
    <a:srgbClr val="1434CB"/>
    <a:srgbClr val="021E4C"/>
    <a:srgbClr val="F0F0F0"/>
    <a:srgbClr val="F7A105"/>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2702BD-32A1-4AEE-A610-D110B47AECF1}" v="5" dt="2024-07-30T19:42:06.306"/>
    <p1510:client id="{C3933A9B-4D8C-4381-AF5D-CB001018FB71}" v="26" dt="2024-07-30T15:30:11.514"/>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14" autoAdjust="0"/>
    <p:restoredTop sz="94650"/>
  </p:normalViewPr>
  <p:slideViewPr>
    <p:cSldViewPr snapToGrid="0">
      <p:cViewPr varScale="1">
        <p:scale>
          <a:sx n="127" d="100"/>
          <a:sy n="127" d="100"/>
        </p:scale>
        <p:origin x="200" y="840"/>
      </p:cViewPr>
      <p:guideLst>
        <p:guide orient="horz" pos="2184"/>
        <p:guide orient="horz" pos="84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notesMaster" Target="notesMasters/notesMaster1.xml"/><Relationship Id="rId23" Type="http://schemas.openxmlformats.org/officeDocument/2006/relationships/tags" Target="tags/tag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29" Type="http://schemas.microsoft.com/office/2016/11/relationships/changesInfo" Target="changesInfos/changesInfo1.xml"/><Relationship Id="rId30" Type="http://schemas.microsoft.com/office/2015/10/relationships/revisionInfo" Target="revisionInfo.xml"/><Relationship Id="rId31"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in, Rohit" userId="d730cf42-8c70-45f1-8cf9-0acd8eccdde5" providerId="ADAL" clId="{5B2702BD-32A1-4AEE-A610-D110B47AECF1}"/>
    <pc:docChg chg="custSel modSld">
      <pc:chgData name="Jain, Rohit" userId="d730cf42-8c70-45f1-8cf9-0acd8eccdde5" providerId="ADAL" clId="{5B2702BD-32A1-4AEE-A610-D110B47AECF1}" dt="2024-07-30T19:45:51.203" v="36" actId="1035"/>
      <pc:docMkLst>
        <pc:docMk/>
      </pc:docMkLst>
      <pc:sldChg chg="delSp modSp mod">
        <pc:chgData name="Jain, Rohit" userId="d730cf42-8c70-45f1-8cf9-0acd8eccdde5" providerId="ADAL" clId="{5B2702BD-32A1-4AEE-A610-D110B47AECF1}" dt="2024-07-30T19:42:18.555" v="12" actId="478"/>
        <pc:sldMkLst>
          <pc:docMk/>
          <pc:sldMk cId="338945700" sldId="339"/>
        </pc:sldMkLst>
        <pc:graphicFrameChg chg="del mod modVis">
          <ac:chgData name="Jain, Rohit" userId="d730cf42-8c70-45f1-8cf9-0acd8eccdde5" providerId="ADAL" clId="{5B2702BD-32A1-4AEE-A610-D110B47AECF1}" dt="2024-07-30T19:42:18.555" v="12" actId="478"/>
          <ac:graphicFrameMkLst>
            <pc:docMk/>
            <pc:sldMk cId="338945700" sldId="339"/>
            <ac:graphicFrameMk id="4" creationId="{611E7864-D9EA-D814-4B9E-15C388369829}"/>
          </ac:graphicFrameMkLst>
        </pc:graphicFrameChg>
      </pc:sldChg>
      <pc:sldChg chg="delSp modSp mod">
        <pc:chgData name="Jain, Rohit" userId="d730cf42-8c70-45f1-8cf9-0acd8eccdde5" providerId="ADAL" clId="{5B2702BD-32A1-4AEE-A610-D110B47AECF1}" dt="2024-07-30T19:42:07.522" v="10" actId="478"/>
        <pc:sldMkLst>
          <pc:docMk/>
          <pc:sldMk cId="3669853013" sldId="469"/>
        </pc:sldMkLst>
        <pc:graphicFrameChg chg="del mod modVis">
          <ac:chgData name="Jain, Rohit" userId="d730cf42-8c70-45f1-8cf9-0acd8eccdde5" providerId="ADAL" clId="{5B2702BD-32A1-4AEE-A610-D110B47AECF1}" dt="2024-07-30T19:42:07.522" v="10" actId="478"/>
          <ac:graphicFrameMkLst>
            <pc:docMk/>
            <pc:sldMk cId="3669853013" sldId="469"/>
            <ac:graphicFrameMk id="6" creationId="{C5C878BB-2599-ACAC-D19C-8397325D56B0}"/>
          </ac:graphicFrameMkLst>
        </pc:graphicFrameChg>
      </pc:sldChg>
      <pc:sldChg chg="delSp modSp mod">
        <pc:chgData name="Jain, Rohit" userId="d730cf42-8c70-45f1-8cf9-0acd8eccdde5" providerId="ADAL" clId="{5B2702BD-32A1-4AEE-A610-D110B47AECF1}" dt="2024-07-30T19:42:32.321" v="14" actId="478"/>
        <pc:sldMkLst>
          <pc:docMk/>
          <pc:sldMk cId="1385275178" sldId="2147376712"/>
        </pc:sldMkLst>
        <pc:graphicFrameChg chg="del mod modVis">
          <ac:chgData name="Jain, Rohit" userId="d730cf42-8c70-45f1-8cf9-0acd8eccdde5" providerId="ADAL" clId="{5B2702BD-32A1-4AEE-A610-D110B47AECF1}" dt="2024-07-30T19:42:32.321" v="14" actId="478"/>
          <ac:graphicFrameMkLst>
            <pc:docMk/>
            <pc:sldMk cId="1385275178" sldId="2147376712"/>
            <ac:graphicFrameMk id="5" creationId="{4518996F-A38A-4331-97B2-2EEC1E49C3C6}"/>
          </ac:graphicFrameMkLst>
        </pc:graphicFrameChg>
      </pc:sldChg>
      <pc:sldChg chg="delSp modSp mod">
        <pc:chgData name="Jain, Rohit" userId="d730cf42-8c70-45f1-8cf9-0acd8eccdde5" providerId="ADAL" clId="{5B2702BD-32A1-4AEE-A610-D110B47AECF1}" dt="2024-07-30T19:45:51.203" v="36" actId="1035"/>
        <pc:sldMkLst>
          <pc:docMk/>
          <pc:sldMk cId="2541320896" sldId="2147469300"/>
        </pc:sldMkLst>
        <pc:spChg chg="mod">
          <ac:chgData name="Jain, Rohit" userId="d730cf42-8c70-45f1-8cf9-0acd8eccdde5" providerId="ADAL" clId="{5B2702BD-32A1-4AEE-A610-D110B47AECF1}" dt="2024-07-30T19:45:51.203" v="36" actId="1035"/>
          <ac:spMkLst>
            <pc:docMk/>
            <pc:sldMk cId="2541320896" sldId="2147469300"/>
            <ac:spMk id="2" creationId="{11BA56A9-ECDF-768E-0D4A-CB948DBB671E}"/>
          </ac:spMkLst>
        </pc:spChg>
        <pc:graphicFrameChg chg="del mod modVis">
          <ac:chgData name="Jain, Rohit" userId="d730cf42-8c70-45f1-8cf9-0acd8eccdde5" providerId="ADAL" clId="{5B2702BD-32A1-4AEE-A610-D110B47AECF1}" dt="2024-07-30T19:43:18.814" v="28" actId="478"/>
          <ac:graphicFrameMkLst>
            <pc:docMk/>
            <pc:sldMk cId="2541320896" sldId="2147469300"/>
            <ac:graphicFrameMk id="10" creationId="{507B5B01-AFFA-7D5D-FD17-657ABB5397AF}"/>
          </ac:graphicFrameMkLst>
        </pc:graphicFrameChg>
      </pc:sldChg>
      <pc:sldChg chg="delSp modSp mod">
        <pc:chgData name="Jain, Rohit" userId="d730cf42-8c70-45f1-8cf9-0acd8eccdde5" providerId="ADAL" clId="{5B2702BD-32A1-4AEE-A610-D110B47AECF1}" dt="2024-07-30T19:42:54.362" v="20" actId="478"/>
        <pc:sldMkLst>
          <pc:docMk/>
          <pc:sldMk cId="3569717421" sldId="2147471879"/>
        </pc:sldMkLst>
        <pc:graphicFrameChg chg="del mod modVis">
          <ac:chgData name="Jain, Rohit" userId="d730cf42-8c70-45f1-8cf9-0acd8eccdde5" providerId="ADAL" clId="{5B2702BD-32A1-4AEE-A610-D110B47AECF1}" dt="2024-07-30T19:42:54.362" v="20" actId="478"/>
          <ac:graphicFrameMkLst>
            <pc:docMk/>
            <pc:sldMk cId="3569717421" sldId="2147471879"/>
            <ac:graphicFrameMk id="3" creationId="{D83FCD18-8042-43C1-92DE-D4AE276EBD08}"/>
          </ac:graphicFrameMkLst>
        </pc:graphicFrameChg>
      </pc:sldChg>
      <pc:sldChg chg="delSp modSp mod">
        <pc:chgData name="Jain, Rohit" userId="d730cf42-8c70-45f1-8cf9-0acd8eccdde5" providerId="ADAL" clId="{5B2702BD-32A1-4AEE-A610-D110B47AECF1}" dt="2024-07-30T19:42:42.616" v="16" actId="478"/>
        <pc:sldMkLst>
          <pc:docMk/>
          <pc:sldMk cId="3869484612" sldId="2147472060"/>
        </pc:sldMkLst>
        <pc:graphicFrameChg chg="del mod modVis">
          <ac:chgData name="Jain, Rohit" userId="d730cf42-8c70-45f1-8cf9-0acd8eccdde5" providerId="ADAL" clId="{5B2702BD-32A1-4AEE-A610-D110B47AECF1}" dt="2024-07-30T19:42:42.616" v="16" actId="478"/>
          <ac:graphicFrameMkLst>
            <pc:docMk/>
            <pc:sldMk cId="3869484612" sldId="2147472060"/>
            <ac:graphicFrameMk id="22" creationId="{34040889-B214-4D01-9468-8FA13E1EC9C9}"/>
          </ac:graphicFrameMkLst>
        </pc:graphicFrameChg>
      </pc:sldChg>
      <pc:sldChg chg="delSp modSp mod">
        <pc:chgData name="Jain, Rohit" userId="d730cf42-8c70-45f1-8cf9-0acd8eccdde5" providerId="ADAL" clId="{5B2702BD-32A1-4AEE-A610-D110B47AECF1}" dt="2024-07-30T19:43:13.967" v="26" actId="478"/>
        <pc:sldMkLst>
          <pc:docMk/>
          <pc:sldMk cId="1966686106" sldId="2147483487"/>
        </pc:sldMkLst>
        <pc:graphicFrameChg chg="del mod modVis">
          <ac:chgData name="Jain, Rohit" userId="d730cf42-8c70-45f1-8cf9-0acd8eccdde5" providerId="ADAL" clId="{5B2702BD-32A1-4AEE-A610-D110B47AECF1}" dt="2024-07-30T19:43:13.967" v="26" actId="478"/>
          <ac:graphicFrameMkLst>
            <pc:docMk/>
            <pc:sldMk cId="1966686106" sldId="2147483487"/>
            <ac:graphicFrameMk id="6" creationId="{00000000-0000-0000-0000-000000000000}"/>
          </ac:graphicFrameMkLst>
        </pc:graphicFrameChg>
      </pc:sldChg>
      <pc:sldChg chg="delSp modSp mod">
        <pc:chgData name="Jain, Rohit" userId="d730cf42-8c70-45f1-8cf9-0acd8eccdde5" providerId="ADAL" clId="{5B2702BD-32A1-4AEE-A610-D110B47AECF1}" dt="2024-07-30T19:42:47.954" v="18" actId="478"/>
        <pc:sldMkLst>
          <pc:docMk/>
          <pc:sldMk cId="4226551307" sldId="2147483490"/>
        </pc:sldMkLst>
        <pc:graphicFrameChg chg="del mod modVis">
          <ac:chgData name="Jain, Rohit" userId="d730cf42-8c70-45f1-8cf9-0acd8eccdde5" providerId="ADAL" clId="{5B2702BD-32A1-4AEE-A610-D110B47AECF1}" dt="2024-07-30T19:42:47.954" v="18" actId="478"/>
          <ac:graphicFrameMkLst>
            <pc:docMk/>
            <pc:sldMk cId="4226551307" sldId="2147483490"/>
            <ac:graphicFrameMk id="5" creationId="{EFFA4340-9812-E103-AFE5-D8146CC77C67}"/>
          </ac:graphicFrameMkLst>
        </pc:graphicFrameChg>
      </pc:sldChg>
      <pc:sldChg chg="delSp modSp mod">
        <pc:chgData name="Jain, Rohit" userId="d730cf42-8c70-45f1-8cf9-0acd8eccdde5" providerId="ADAL" clId="{5B2702BD-32A1-4AEE-A610-D110B47AECF1}" dt="2024-07-30T19:42:59.001" v="22" actId="478"/>
        <pc:sldMkLst>
          <pc:docMk/>
          <pc:sldMk cId="4055177740" sldId="2147483494"/>
        </pc:sldMkLst>
        <pc:graphicFrameChg chg="del mod modVis">
          <ac:chgData name="Jain, Rohit" userId="d730cf42-8c70-45f1-8cf9-0acd8eccdde5" providerId="ADAL" clId="{5B2702BD-32A1-4AEE-A610-D110B47AECF1}" dt="2024-07-30T19:42:59.001" v="22" actId="478"/>
          <ac:graphicFrameMkLst>
            <pc:docMk/>
            <pc:sldMk cId="4055177740" sldId="2147483494"/>
            <ac:graphicFrameMk id="3" creationId="{D83FCD18-8042-43C1-92DE-D4AE276EBD08}"/>
          </ac:graphicFrameMkLst>
        </pc:graphicFrameChg>
      </pc:sldChg>
      <pc:sldChg chg="delSp modSp mod">
        <pc:chgData name="Jain, Rohit" userId="d730cf42-8c70-45f1-8cf9-0acd8eccdde5" providerId="ADAL" clId="{5B2702BD-32A1-4AEE-A610-D110B47AECF1}" dt="2024-07-30T19:43:03.902" v="24" actId="478"/>
        <pc:sldMkLst>
          <pc:docMk/>
          <pc:sldMk cId="2797499301" sldId="2147483496"/>
        </pc:sldMkLst>
        <pc:graphicFrameChg chg="del mod modVis">
          <ac:chgData name="Jain, Rohit" userId="d730cf42-8c70-45f1-8cf9-0acd8eccdde5" providerId="ADAL" clId="{5B2702BD-32A1-4AEE-A610-D110B47AECF1}" dt="2024-07-30T19:43:03.902" v="24" actId="478"/>
          <ac:graphicFrameMkLst>
            <pc:docMk/>
            <pc:sldMk cId="2797499301" sldId="2147483496"/>
            <ac:graphicFrameMk id="3" creationId="{D83FCD18-8042-43C1-92DE-D4AE276EBD08}"/>
          </ac:graphicFrameMkLst>
        </pc:graphicFrameChg>
      </pc:sldChg>
    </pc:docChg>
  </pc:docChgLst>
</pc:chgInfo>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2394413227494576E-2"/>
          <c:w val="1"/>
          <c:h val="0.8938298034166946"/>
        </c:manualLayout>
      </c:layout>
      <c:lineChart>
        <c:grouping val="standard"/>
        <c:varyColors val="0"/>
        <c:ser>
          <c:idx val="0"/>
          <c:order val="0"/>
          <c:tx>
            <c:strRef>
              <c:f>Sheet1!$B$1</c:f>
              <c:strCache>
                <c:ptCount val="1"/>
                <c:pt idx="0">
                  <c:v>Series_0</c:v>
                </c:pt>
              </c:strCache>
            </c:strRef>
          </c:tx>
          <c:spPr>
            <a:ln w="28575" cap="rnd">
              <a:solidFill>
                <a:schemeClr val="accent1"/>
              </a:solidFill>
              <a:round/>
            </a:ln>
            <a:effectLst/>
          </c:spPr>
          <c:marker>
            <c:symbol val="none"/>
          </c:marker>
          <c:dLbls>
            <c:numFmt formatCode="0.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23' Q2</c:v>
                </c:pt>
                <c:pt idx="1">
                  <c:v>23' Q3</c:v>
                </c:pt>
                <c:pt idx="2">
                  <c:v>23' Q4</c:v>
                </c:pt>
                <c:pt idx="3">
                  <c:v>24' Q1</c:v>
                </c:pt>
                <c:pt idx="4">
                  <c:v>24' Q2</c:v>
                </c:pt>
              </c:strCache>
            </c:strRef>
          </c:cat>
          <c:val>
            <c:numRef>
              <c:f>Sheet1!$B$2:$B$6</c:f>
              <c:numCache>
                <c:formatCode>General</c:formatCode>
                <c:ptCount val="5"/>
                <c:pt idx="0">
                  <c:v>0.34700000000000003</c:v>
                </c:pt>
                <c:pt idx="1">
                  <c:v>0.337</c:v>
                </c:pt>
                <c:pt idx="2">
                  <c:v>0.33299999999999996</c:v>
                </c:pt>
                <c:pt idx="3">
                  <c:v>0.322</c:v>
                </c:pt>
                <c:pt idx="4">
                  <c:v>0.312</c:v>
                </c:pt>
              </c:numCache>
            </c:numRef>
          </c:val>
          <c:smooth val="0"/>
          <c:extLst>
            <c:ext xmlns:c16="http://schemas.microsoft.com/office/drawing/2014/chart" uri="{C3380CC4-5D6E-409C-BE32-E72D297353CC}">
              <c16:uniqueId val="{00000000-D3B8-2A4B-AC00-CF855C68936A}"/>
            </c:ext>
          </c:extLst>
        </c:ser>
        <c:ser>
          <c:idx val="1"/>
          <c:order val="1"/>
          <c:tx>
            <c:strRef>
              <c:f>Sheet1!$C$1</c:f>
              <c:strCache>
                <c:ptCount val="1"/>
                <c:pt idx="0">
                  <c:v>Series_1</c:v>
                </c:pt>
              </c:strCache>
            </c:strRef>
          </c:tx>
          <c:spPr>
            <a:ln w="28575" cap="rnd">
              <a:solidFill>
                <a:schemeClr val="accent2"/>
              </a:solidFill>
              <a:round/>
            </a:ln>
            <a:effectLst/>
          </c:spPr>
          <c:marker>
            <c:symbol val="none"/>
          </c:marker>
          <c:dLbls>
            <c:numFmt formatCode="0.0%" sourceLinked="0"/>
            <c:spPr>
              <a:solidFill>
                <a:schemeClr val="bg1"/>
              </a:solidFill>
              <a:ln cap="rnd">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23' Q2</c:v>
                </c:pt>
                <c:pt idx="1">
                  <c:v>23' Q3</c:v>
                </c:pt>
                <c:pt idx="2">
                  <c:v>23' Q4</c:v>
                </c:pt>
                <c:pt idx="3">
                  <c:v>24' Q1</c:v>
                </c:pt>
                <c:pt idx="4">
                  <c:v>24' Q2</c:v>
                </c:pt>
              </c:strCache>
            </c:strRef>
          </c:cat>
          <c:val>
            <c:numRef>
              <c:f>Sheet1!$C$2:$C$6</c:f>
              <c:numCache>
                <c:formatCode>General</c:formatCode>
                <c:ptCount val="5"/>
                <c:pt idx="0">
                  <c:v>0.36</c:v>
                </c:pt>
                <c:pt idx="1">
                  <c:v>0.35600000000000004</c:v>
                </c:pt>
                <c:pt idx="2">
                  <c:v>0.35200000000000004</c:v>
                </c:pt>
                <c:pt idx="3">
                  <c:v>0.359</c:v>
                </c:pt>
                <c:pt idx="4">
                  <c:v>0.37</c:v>
                </c:pt>
              </c:numCache>
            </c:numRef>
          </c:val>
          <c:smooth val="0"/>
          <c:extLst>
            <c:ext xmlns:c16="http://schemas.microsoft.com/office/drawing/2014/chart" uri="{C3380CC4-5D6E-409C-BE32-E72D297353CC}">
              <c16:uniqueId val="{00000001-D3B8-2A4B-AC00-CF855C68936A}"/>
            </c:ext>
          </c:extLst>
        </c:ser>
        <c:dLbls>
          <c:showLegendKey val="0"/>
          <c:showVal val="1"/>
          <c:showCatName val="0"/>
          <c:showSerName val="0"/>
          <c:showPercent val="0"/>
          <c:showBubbleSize val="0"/>
        </c:dLbls>
        <c:smooth val="0"/>
        <c:axId val="1482987424"/>
        <c:axId val="1512018112"/>
      </c:lineChart>
      <c:catAx>
        <c:axId val="1482987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512018112"/>
        <c:crosses val="autoZero"/>
        <c:auto val="1"/>
        <c:lblAlgn val="ctr"/>
        <c:lblOffset val="100"/>
        <c:noMultiLvlLbl val="0"/>
      </c:catAx>
      <c:valAx>
        <c:axId val="1512018112"/>
        <c:scaling>
          <c:orientation val="minMax"/>
        </c:scaling>
        <c:delete val="1"/>
        <c:axPos val="l"/>
        <c:numFmt formatCode="0.0%" sourceLinked="1"/>
        <c:majorTickMark val="none"/>
        <c:minorTickMark val="none"/>
        <c:tickLblPos val="nextTo"/>
        <c:crossAx val="1482987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887100036018502E-2"/>
          <c:y val="6.4952761296045047E-2"/>
          <c:w val="0.93622579992796295"/>
          <c:h val="0.84625752028525636"/>
        </c:manualLayout>
      </c:layout>
      <c:barChart>
        <c:barDir val="col"/>
        <c:grouping val="clustered"/>
        <c:varyColors val="0"/>
        <c:ser>
          <c:idx val="0"/>
          <c:order val="0"/>
          <c:tx>
            <c:strRef>
              <c:f>Sheet1!$B$1</c:f>
              <c:strCache>
                <c:ptCount val="1"/>
                <c:pt idx="0">
                  <c:v>Cardholders</c:v>
                </c:pt>
              </c:strCache>
            </c:strRef>
          </c:tx>
          <c:spPr>
            <a:solidFill>
              <a:schemeClr val="accent1"/>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TOW Accounts</c:v>
                </c:pt>
                <c:pt idx="1">
                  <c:v>Non TOW Accounts</c:v>
                </c:pt>
              </c:strCache>
            </c:strRef>
          </c:cat>
          <c:val>
            <c:numRef>
              <c:f>Sheet1!$B$2:$B$3</c:f>
              <c:numCache>
                <c:formatCode>General</c:formatCode>
                <c:ptCount val="2"/>
                <c:pt idx="0">
                  <c:v>15501</c:v>
                </c:pt>
                <c:pt idx="1">
                  <c:v>2480</c:v>
                </c:pt>
              </c:numCache>
            </c:numRef>
          </c:val>
          <c:extLst>
            <c:ext xmlns:c16="http://schemas.microsoft.com/office/drawing/2014/chart" uri="{C3380CC4-5D6E-409C-BE32-E72D297353CC}">
              <c16:uniqueId val="{00000000-0BF9-C44F-B5D3-F11338D1EC97}"/>
            </c:ext>
          </c:extLst>
        </c:ser>
        <c:ser>
          <c:idx val="1"/>
          <c:order val="1"/>
          <c:tx>
            <c:strRef>
              <c:f>Sheet1!$C$1</c:f>
              <c:strCache>
                <c:ptCount val="1"/>
                <c:pt idx="0">
                  <c:v>Peerset</c:v>
                </c:pt>
              </c:strCache>
            </c:strRef>
          </c:tx>
          <c:spPr>
            <a:solidFill>
              <a:schemeClr val="accent2"/>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TOW Accounts</c:v>
                </c:pt>
                <c:pt idx="1">
                  <c:v>Non TOW Accounts</c:v>
                </c:pt>
              </c:strCache>
            </c:strRef>
          </c:cat>
          <c:val>
            <c:numRef>
              <c:f>Sheet1!$C$2:$C$3</c:f>
              <c:numCache>
                <c:formatCode>General</c:formatCode>
                <c:ptCount val="2"/>
                <c:pt idx="0">
                  <c:v>15199</c:v>
                </c:pt>
                <c:pt idx="1">
                  <c:v>3181</c:v>
                </c:pt>
              </c:numCache>
            </c:numRef>
          </c:val>
          <c:extLst>
            <c:ext xmlns:c16="http://schemas.microsoft.com/office/drawing/2014/chart" uri="{C3380CC4-5D6E-409C-BE32-E72D297353CC}">
              <c16:uniqueId val="{00000001-0BF9-C44F-B5D3-F11338D1EC97}"/>
            </c:ext>
          </c:extLst>
        </c:ser>
        <c:dLbls>
          <c:showLegendKey val="0"/>
          <c:showVal val="1"/>
          <c:showCatName val="0"/>
          <c:showSerName val="0"/>
          <c:showPercent val="0"/>
          <c:showBubbleSize val="0"/>
        </c:dLbls>
        <c:gapWidth val="75"/>
        <c:axId val="572273568"/>
        <c:axId val="572284368"/>
      </c:barChart>
      <c:catAx>
        <c:axId val="572273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2284368"/>
        <c:crosses val="autoZero"/>
        <c:auto val="1"/>
        <c:lblAlgn val="ctr"/>
        <c:lblOffset val="100"/>
        <c:noMultiLvlLbl val="0"/>
      </c:catAx>
      <c:valAx>
        <c:axId val="572284368"/>
        <c:scaling>
          <c:orientation val="minMax"/>
        </c:scaling>
        <c:delete val="1"/>
        <c:axPos val="l"/>
        <c:numFmt formatCode="General" sourceLinked="1"/>
        <c:majorTickMark val="none"/>
        <c:minorTickMark val="none"/>
        <c:tickLblPos val="nextTo"/>
        <c:crossAx val="572273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3B-4A49-84F3-82A9C72A4C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D3B-4A49-84F3-82A9C72A4C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D3B-4A49-84F3-82A9C72A4C53}"/>
              </c:ext>
            </c:extLst>
          </c:dPt>
          <c:dLbls>
            <c:dLbl>
              <c:idx val="1"/>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3-9D3B-4A49-84F3-82A9C72A4C53}"/>
                </c:ext>
              </c:extLst>
            </c:dLbl>
            <c:dLbl>
              <c:idx val="2"/>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5-9D3B-4A49-84F3-82A9C72A4C53}"/>
                </c:ext>
              </c:extLst>
            </c:dLbl>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13666</c:v>
                </c:pt>
                <c:pt idx="1">
                  <c:v>15200</c:v>
                </c:pt>
                <c:pt idx="2">
                  <c:v>23654</c:v>
                </c:pt>
              </c:numCache>
            </c:numRef>
          </c:val>
          <c:extLst>
            <c:ext xmlns:c16="http://schemas.microsoft.com/office/drawing/2014/chart" uri="{C3380CC4-5D6E-409C-BE32-E72D297353CC}">
              <c16:uniqueId val="{00000000-5537-47BC-AD35-226A5EE09B8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Non-ToW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ED9-4EBD-A789-C4C56F018F8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ED9-4EBD-A789-C4C56F018F8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ED9-4EBD-A789-C4C56F018F89}"/>
              </c:ext>
            </c:extLst>
          </c:dPt>
          <c:dLbls>
            <c:dLbl>
              <c:idx val="0"/>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ED9-4EBD-A789-C4C56F018F89}"/>
                </c:ext>
              </c:extLst>
            </c:dLbl>
            <c:dLbl>
              <c:idx val="1"/>
              <c:numFmt formatCode="&quot;$&quot;#,##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ED9-4EBD-A789-C4C56F018F89}"/>
                </c:ext>
              </c:extLst>
            </c:dLbl>
            <c:dLbl>
              <c:idx val="2"/>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6ED9-4EBD-A789-C4C56F018F89}"/>
                </c:ext>
              </c:extLst>
            </c:dLbl>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3216</c:v>
                </c:pt>
                <c:pt idx="1">
                  <c:v>4523</c:v>
                </c:pt>
                <c:pt idx="2">
                  <c:v>3278</c:v>
                </c:pt>
              </c:numCache>
            </c:numRef>
          </c:val>
          <c:extLst>
            <c:ext xmlns:c16="http://schemas.microsoft.com/office/drawing/2014/chart" uri="{C3380CC4-5D6E-409C-BE32-E72D297353CC}">
              <c16:uniqueId val="{00000006-6ED9-4EBD-A789-C4C56F018F8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79811433992218"/>
          <c:y val="5.7832653021727659E-2"/>
          <c:w val="0.65700927342071125"/>
          <c:h val="0.85647825327172866"/>
        </c:manualLayout>
      </c:layout>
      <c:barChart>
        <c:barDir val="col"/>
        <c:grouping val="stacked"/>
        <c:varyColors val="0"/>
        <c:ser>
          <c:idx val="0"/>
          <c:order val="0"/>
          <c:tx>
            <c:strRef>
              <c:f>Sheet1!$B$1</c:f>
              <c:strCache>
                <c:ptCount val="1"/>
                <c:pt idx="0">
                  <c:v>Series_0</c:v>
                </c:pt>
              </c:strCache>
            </c:strRef>
          </c:tx>
          <c:spPr>
            <a:solidFill>
              <a:srgbClr val="021E4C"/>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6-39FB-E044-9FA9-582B7AC07471}"/>
                </c:ext>
              </c:extLst>
            </c:dLbl>
            <c:dLbl>
              <c:idx val="2"/>
              <c:delete val="1"/>
              <c:extLst>
                <c:ext xmlns:c15="http://schemas.microsoft.com/office/drawing/2012/chart" uri="{CE6537A1-D6FC-4f65-9D91-7224C49458BB}"/>
                <c:ext xmlns:c16="http://schemas.microsoft.com/office/drawing/2014/chart" uri="{C3380CC4-5D6E-409C-BE32-E72D297353CC}">
                  <c16:uniqueId val="{00000007-39FB-E044-9FA9-582B7AC07471}"/>
                </c:ext>
              </c:extLst>
            </c:dLbl>
            <c:dLbl>
              <c:idx val="3"/>
              <c:delete val="1"/>
              <c:extLst>
                <c:ext xmlns:c15="http://schemas.microsoft.com/office/drawing/2012/chart" uri="{CE6537A1-D6FC-4f65-9D91-7224C49458BB}"/>
                <c:ext xmlns:c16="http://schemas.microsoft.com/office/drawing/2014/chart" uri="{C3380CC4-5D6E-409C-BE32-E72D297353CC}">
                  <c16:uniqueId val="{0000000C-39FB-E044-9FA9-582B7AC07471}"/>
                </c:ext>
              </c:extLst>
            </c:dLbl>
            <c:numFmt formatCode="#,##0.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21E4C"/>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Previous Year</c:v>
                </c:pt>
                <c:pt idx="1">
                  <c:v>Newly Acquired</c:v>
                </c:pt>
                <c:pt idx="2">
                  <c:v>Organic Growth</c:v>
                </c:pt>
                <c:pt idx="3">
                  <c:v>Silently Attrited</c:v>
                </c:pt>
                <c:pt idx="4">
                  <c:v>Recent Year</c:v>
                </c:pt>
              </c:strCache>
            </c:strRef>
          </c:cat>
          <c:val>
            <c:numRef>
              <c:f>Sheet1!$B$2:$B$6</c:f>
              <c:numCache>
                <c:formatCode>General</c:formatCode>
                <c:ptCount val="5"/>
                <c:pt idx="0">
                  <c:v>100</c:v>
                </c:pt>
                <c:pt idx="1">
                  <c:v>0</c:v>
                </c:pt>
                <c:pt idx="2">
                  <c:v>0</c:v>
                </c:pt>
                <c:pt idx="3">
                  <c:v>0</c:v>
                </c:pt>
                <c:pt idx="4">
                  <c:v>115</c:v>
                </c:pt>
              </c:numCache>
            </c:numRef>
          </c:val>
          <c:extLst>
            <c:ext xmlns:c16="http://schemas.microsoft.com/office/drawing/2014/chart" uri="{C3380CC4-5D6E-409C-BE32-E72D297353CC}">
              <c16:uniqueId val="{00000000-39FB-E044-9FA9-582B7AC07471}"/>
            </c:ext>
          </c:extLst>
        </c:ser>
        <c:ser>
          <c:idx val="1"/>
          <c:order val="1"/>
          <c:tx>
            <c:strRef>
              <c:f>Sheet1!$C$1</c:f>
              <c:strCache>
                <c:ptCount val="1"/>
                <c:pt idx="0">
                  <c:v>Series_1</c:v>
                </c:pt>
              </c:strCache>
            </c:strRef>
          </c:tx>
          <c:spPr>
            <a:noFill/>
            <a:ln>
              <a:noFill/>
            </a:ln>
            <a:effectLst/>
          </c:spPr>
          <c:invertIfNegative val="0"/>
          <c:cat>
            <c:strRef>
              <c:f>Sheet1!$A$2:$A$6</c:f>
              <c:strCache>
                <c:ptCount val="5"/>
                <c:pt idx="0">
                  <c:v>Previous Year</c:v>
                </c:pt>
                <c:pt idx="1">
                  <c:v>Newly Acquired</c:v>
                </c:pt>
                <c:pt idx="2">
                  <c:v>Organic Growth</c:v>
                </c:pt>
                <c:pt idx="3">
                  <c:v>Silently Attrited</c:v>
                </c:pt>
                <c:pt idx="4">
                  <c:v>Recent Year</c:v>
                </c:pt>
              </c:strCache>
            </c:strRef>
          </c:cat>
          <c:val>
            <c:numRef>
              <c:f>Sheet1!$C$2:$C$6</c:f>
              <c:numCache>
                <c:formatCode>General</c:formatCode>
                <c:ptCount val="5"/>
                <c:pt idx="0">
                  <c:v>0</c:v>
                </c:pt>
                <c:pt idx="1">
                  <c:v>100</c:v>
                </c:pt>
                <c:pt idx="2">
                  <c:v>110</c:v>
                </c:pt>
                <c:pt idx="3">
                  <c:v>110</c:v>
                </c:pt>
                <c:pt idx="4">
                  <c:v>0</c:v>
                </c:pt>
              </c:numCache>
            </c:numRef>
          </c:val>
          <c:extLst>
            <c:ext xmlns:c16="http://schemas.microsoft.com/office/drawing/2014/chart" uri="{C3380CC4-5D6E-409C-BE32-E72D297353CC}">
              <c16:uniqueId val="{00000001-39FB-E044-9FA9-582B7AC07471}"/>
            </c:ext>
          </c:extLst>
        </c:ser>
        <c:ser>
          <c:idx val="2"/>
          <c:order val="2"/>
          <c:tx>
            <c:strRef>
              <c:f>Sheet1!$D$1</c:f>
              <c:strCache>
                <c:ptCount val="1"/>
                <c:pt idx="0">
                  <c:v>Series_2</c:v>
                </c:pt>
              </c:strCache>
            </c:strRef>
          </c:tx>
          <c:spPr>
            <a:solidFill>
              <a:schemeClr val="accent1"/>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8-39FB-E044-9FA9-582B7AC07471}"/>
                </c:ext>
              </c:extLst>
            </c:dLbl>
            <c:dLbl>
              <c:idx val="2"/>
              <c:delete val="1"/>
              <c:extLst>
                <c:ext xmlns:c15="http://schemas.microsoft.com/office/drawing/2012/chart" uri="{CE6537A1-D6FC-4f65-9D91-7224C49458BB}"/>
                <c:ext xmlns:c16="http://schemas.microsoft.com/office/drawing/2014/chart" uri="{C3380CC4-5D6E-409C-BE32-E72D297353CC}">
                  <c16:uniqueId val="{00000009-39FB-E044-9FA9-582B7AC07471}"/>
                </c:ext>
              </c:extLst>
            </c:dLbl>
            <c:dLbl>
              <c:idx val="4"/>
              <c:delete val="1"/>
              <c:extLst>
                <c:ext xmlns:c15="http://schemas.microsoft.com/office/drawing/2012/chart" uri="{CE6537A1-D6FC-4f65-9D91-7224C49458BB}"/>
                <c:ext xmlns:c16="http://schemas.microsoft.com/office/drawing/2014/chart" uri="{C3380CC4-5D6E-409C-BE32-E72D297353CC}">
                  <c16:uniqueId val="{00000000-435D-1745-8C06-937BA7668E7D}"/>
                </c:ext>
              </c:extLst>
            </c:dLbl>
            <c:numFmt formatCode="#,##0.0" sourceLinked="0"/>
            <c:spPr>
              <a:solidFill>
                <a:schemeClr val="bg1">
                  <a:alpha val="80000"/>
                </a:scheme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Previous Year</c:v>
                </c:pt>
                <c:pt idx="1">
                  <c:v>Newly Acquired</c:v>
                </c:pt>
                <c:pt idx="2">
                  <c:v>Organic Growth</c:v>
                </c:pt>
                <c:pt idx="3">
                  <c:v>Silently Attrited</c:v>
                </c:pt>
                <c:pt idx="4">
                  <c:v>Recent Year</c:v>
                </c:pt>
              </c:strCache>
            </c:strRef>
          </c:cat>
          <c:val>
            <c:numRef>
              <c:f>Sheet1!$D$2:$D$6</c:f>
              <c:numCache>
                <c:formatCode>General</c:formatCode>
                <c:ptCount val="5"/>
                <c:pt idx="0">
                  <c:v>0</c:v>
                </c:pt>
                <c:pt idx="1">
                  <c:v>25</c:v>
                </c:pt>
                <c:pt idx="2">
                  <c:v>0</c:v>
                </c:pt>
                <c:pt idx="3">
                  <c:v>5</c:v>
                </c:pt>
                <c:pt idx="4">
                  <c:v>0</c:v>
                </c:pt>
              </c:numCache>
            </c:numRef>
          </c:val>
          <c:extLst>
            <c:ext xmlns:c16="http://schemas.microsoft.com/office/drawing/2014/chart" uri="{C3380CC4-5D6E-409C-BE32-E72D297353CC}">
              <c16:uniqueId val="{00000003-39FB-E044-9FA9-582B7AC07471}"/>
            </c:ext>
          </c:extLst>
        </c:ser>
        <c:ser>
          <c:idx val="3"/>
          <c:order val="3"/>
          <c:tx>
            <c:strRef>
              <c:f>Sheet1!$E$1</c:f>
              <c:strCache>
                <c:ptCount val="1"/>
                <c:pt idx="0">
                  <c:v>Series_3</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E-39FB-E044-9FA9-582B7AC07471}"/>
                </c:ext>
              </c:extLst>
            </c:dLbl>
            <c:dLbl>
              <c:idx val="1"/>
              <c:delete val="1"/>
              <c:extLst>
                <c:ext xmlns:c15="http://schemas.microsoft.com/office/drawing/2012/chart" uri="{CE6537A1-D6FC-4f65-9D91-7224C49458BB}"/>
                <c:ext xmlns:c16="http://schemas.microsoft.com/office/drawing/2014/chart" uri="{C3380CC4-5D6E-409C-BE32-E72D297353CC}">
                  <c16:uniqueId val="{0000000D-39FB-E044-9FA9-582B7AC07471}"/>
                </c:ext>
              </c:extLst>
            </c:dLbl>
            <c:dLbl>
              <c:idx val="3"/>
              <c:delete val="1"/>
              <c:extLst>
                <c:ext xmlns:c15="http://schemas.microsoft.com/office/drawing/2012/chart" uri="{CE6537A1-D6FC-4f65-9D91-7224C49458BB}"/>
                <c:ext xmlns:c16="http://schemas.microsoft.com/office/drawing/2014/chart" uri="{C3380CC4-5D6E-409C-BE32-E72D297353CC}">
                  <c16:uniqueId val="{0000000F-39FB-E044-9FA9-582B7AC07471}"/>
                </c:ext>
              </c:extLst>
            </c:dLbl>
            <c:dLbl>
              <c:idx val="4"/>
              <c:delete val="1"/>
              <c:extLst>
                <c:ext xmlns:c15="http://schemas.microsoft.com/office/drawing/2012/chart" uri="{CE6537A1-D6FC-4f65-9D91-7224C49458BB}"/>
                <c:ext xmlns:c16="http://schemas.microsoft.com/office/drawing/2014/chart" uri="{C3380CC4-5D6E-409C-BE32-E72D297353CC}">
                  <c16:uniqueId val="{00000010-39FB-E044-9FA9-582B7AC07471}"/>
                </c:ext>
              </c:extLst>
            </c:dLbl>
            <c:numFmt formatCode="#,##0.0" sourceLinked="0"/>
            <c:spPr>
              <a:solidFill>
                <a:schemeClr val="bg1">
                  <a:alpha val="98000"/>
                </a:scheme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2"/>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Previous Year</c:v>
                </c:pt>
                <c:pt idx="1">
                  <c:v>Newly Acquired</c:v>
                </c:pt>
                <c:pt idx="2">
                  <c:v>Organic Growth</c:v>
                </c:pt>
                <c:pt idx="3">
                  <c:v>Silently Attrited</c:v>
                </c:pt>
                <c:pt idx="4">
                  <c:v>Recent Year</c:v>
                </c:pt>
              </c:strCache>
            </c:strRef>
          </c:cat>
          <c:val>
            <c:numRef>
              <c:f>Sheet1!$E$2:$E$6</c:f>
              <c:numCache>
                <c:formatCode>General</c:formatCode>
                <c:ptCount val="5"/>
                <c:pt idx="0">
                  <c:v>0</c:v>
                </c:pt>
                <c:pt idx="1">
                  <c:v>0</c:v>
                </c:pt>
                <c:pt idx="2">
                  <c:v>15</c:v>
                </c:pt>
                <c:pt idx="3">
                  <c:v>0</c:v>
                </c:pt>
                <c:pt idx="4">
                  <c:v>0</c:v>
                </c:pt>
              </c:numCache>
            </c:numRef>
          </c:val>
          <c:extLst>
            <c:ext xmlns:c16="http://schemas.microsoft.com/office/drawing/2014/chart" uri="{C3380CC4-5D6E-409C-BE32-E72D297353CC}">
              <c16:uniqueId val="{0000000B-39FB-E044-9FA9-582B7AC07471}"/>
            </c:ext>
          </c:extLst>
        </c:ser>
        <c:dLbls>
          <c:showLegendKey val="0"/>
          <c:showVal val="0"/>
          <c:showCatName val="0"/>
          <c:showSerName val="0"/>
          <c:showPercent val="0"/>
          <c:showBubbleSize val="0"/>
        </c:dLbls>
        <c:gapWidth val="60"/>
        <c:overlap val="100"/>
        <c:axId val="1558540575"/>
        <c:axId val="1978360479"/>
      </c:barChart>
      <c:catAx>
        <c:axId val="1558540575"/>
        <c:scaling>
          <c:orientation val="minMax"/>
        </c:scaling>
        <c:delete val="1"/>
        <c:axPos val="b"/>
        <c:numFmt formatCode="General" sourceLinked="1"/>
        <c:majorTickMark val="none"/>
        <c:minorTickMark val="none"/>
        <c:tickLblPos val="nextTo"/>
        <c:crossAx val="1978360479"/>
        <c:crosses val="autoZero"/>
        <c:auto val="1"/>
        <c:lblAlgn val="ctr"/>
        <c:lblOffset val="100"/>
        <c:noMultiLvlLbl val="0"/>
      </c:catAx>
      <c:valAx>
        <c:axId val="1978360479"/>
        <c:scaling>
          <c:orientation val="minMax"/>
        </c:scaling>
        <c:delete val="1"/>
        <c:axPos val="l"/>
        <c:numFmt formatCode="General" sourceLinked="1"/>
        <c:majorTickMark val="none"/>
        <c:minorTickMark val="none"/>
        <c:tickLblPos val="nextTo"/>
        <c:crossAx val="155854057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3B-4A49-84F3-82A9C72A4C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D3B-4A49-84F3-82A9C72A4C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D3B-4A49-84F3-82A9C72A4C53}"/>
              </c:ext>
            </c:extLst>
          </c:dPt>
          <c:dLbls>
            <c:dLbl>
              <c:idx val="1"/>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9D3B-4A49-84F3-82A9C72A4C53}"/>
                </c:ext>
              </c:extLst>
            </c:dLbl>
            <c:dLbl>
              <c:idx val="2"/>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9D3B-4A49-84F3-82A9C72A4C53}"/>
                </c:ext>
              </c:extLst>
            </c:dLbl>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13666</c:v>
                </c:pt>
                <c:pt idx="1">
                  <c:v>15200</c:v>
                </c:pt>
                <c:pt idx="2">
                  <c:v>23654</c:v>
                </c:pt>
              </c:numCache>
            </c:numRef>
          </c:val>
          <c:extLst>
            <c:ext xmlns:c16="http://schemas.microsoft.com/office/drawing/2014/chart" uri="{C3380CC4-5D6E-409C-BE32-E72D297353CC}">
              <c16:uniqueId val="{00000000-5537-47BC-AD35-226A5EE09B8C}"/>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Decline Card Distribution</c:v>
                </c:pt>
              </c:strCache>
            </c:strRef>
          </c:tx>
          <c:dPt>
            <c:idx val="0"/>
            <c:bubble3D val="0"/>
            <c:spPr>
              <a:solidFill>
                <a:srgbClr val="C00000"/>
              </a:solidFill>
              <a:ln w="19050">
                <a:solidFill>
                  <a:schemeClr val="lt1"/>
                </a:solidFill>
              </a:ln>
              <a:effectLst/>
            </c:spPr>
            <c:extLst>
              <c:ext xmlns:c16="http://schemas.microsoft.com/office/drawing/2014/chart" uri="{C3380CC4-5D6E-409C-BE32-E72D297353CC}">
                <c16:uniqueId val="{00000001-9294-6B4D-9D38-562FD19EEA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294-6B4D-9D38-562FD19EEA8C}"/>
              </c:ext>
            </c:extLst>
          </c:dPt>
          <c:dPt>
            <c:idx val="2"/>
            <c:bubble3D val="0"/>
            <c:spPr>
              <a:solidFill>
                <a:srgbClr val="0A6D32"/>
              </a:solidFill>
              <a:ln w="19050">
                <a:solidFill>
                  <a:schemeClr val="lt1"/>
                </a:solidFill>
              </a:ln>
              <a:effectLst/>
            </c:spPr>
            <c:extLst>
              <c:ext xmlns:c16="http://schemas.microsoft.com/office/drawing/2014/chart" uri="{C3380CC4-5D6E-409C-BE32-E72D297353CC}">
                <c16:uniqueId val="{00000005-9294-6B4D-9D38-562FD19EEA8C}"/>
              </c:ext>
            </c:extLst>
          </c:dPt>
          <c:dLbls>
            <c:dLbl>
              <c:idx val="1"/>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3-9294-6B4D-9D38-562FD19EEA8C}"/>
                </c:ext>
              </c:extLst>
            </c:dLbl>
            <c:dLbl>
              <c:idx val="2"/>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5-9294-6B4D-9D38-562FD19EEA8C}"/>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Dormancy</c:v>
                </c:pt>
                <c:pt idx="1">
                  <c:v>Spend Decline</c:v>
                </c:pt>
                <c:pt idx="2">
                  <c:v>Unchanged</c:v>
                </c:pt>
              </c:strCache>
            </c:strRef>
          </c:cat>
          <c:val>
            <c:numRef>
              <c:f>Sheet1!$B$2:$B$4</c:f>
              <c:numCache>
                <c:formatCode>General</c:formatCode>
                <c:ptCount val="3"/>
                <c:pt idx="0">
                  <c:v>17</c:v>
                </c:pt>
                <c:pt idx="1">
                  <c:v>40</c:v>
                </c:pt>
                <c:pt idx="2">
                  <c:v>43</c:v>
                </c:pt>
              </c:numCache>
            </c:numRef>
          </c:val>
          <c:extLst>
            <c:ext xmlns:c16="http://schemas.microsoft.com/office/drawing/2014/chart" uri="{C3380CC4-5D6E-409C-BE32-E72D297353CC}">
              <c16:uniqueId val="{00000006-9294-6B4D-9D38-562FD19EEA8C}"/>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8386859467646743"/>
          <c:y val="5.0438163270144047E-2"/>
          <c:w val="0.29383800290304102"/>
          <c:h val="0.19009823084860025"/>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3980F-B8C2-4587-A776-E4E2571EE93A}" type="datetimeFigureOut">
              <a:rPr lang="en-US" smtClean="0"/>
              <a:t>8/7/24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8A42C-AD86-49C3-A40D-3049056A852F}" type="slidenum">
              <a:rPr lang="en-US" smtClean="0"/>
              <a:t>‹#›</a:t>
            </a:fld>
            <a:endParaRPr lang="en-US"/>
          </a:p>
        </p:txBody>
      </p:sp>
    </p:spTree>
    <p:extLst>
      <p:ext uri="{BB962C8B-B14F-4D97-AF65-F5344CB8AC3E}">
        <p14:creationId xmlns:p14="http://schemas.microsoft.com/office/powerpoint/2010/main" val="393474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 name="Slide Number Placeholder 3"/>
          <p:cNvSpPr>
            <a:spLocks noGrp="1"/>
          </p:cNvSpPr>
          <p:nvPr>
            <p:ph type="sldNum" sz="quarter" idx="5"/>
          </p:nvPr>
        </p:nvSpPr>
        <p:spPr/>
        <p:txBody>
          <a:bodyPr/>
          <a:lstStyle/>
          <a:p>
            <a:fld id="{675AD718-68E0-44A4-99B3-14D9AB98E597}" type="slidenum">
              <a:rPr lang="en-US" smtClean="0"/>
              <a:pPr/>
              <a:t>4</a:t>
            </a:fld>
            <a:endParaRPr lang="en-US"/>
          </a:p>
        </p:txBody>
      </p:sp>
    </p:spTree>
    <p:extLst>
      <p:ext uri="{BB962C8B-B14F-4D97-AF65-F5344CB8AC3E}">
        <p14:creationId xmlns:p14="http://schemas.microsoft.com/office/powerpoint/2010/main" val="399643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AD718-68E0-44A4-99B3-14D9AB98E597}" type="slidenum">
              <a:rPr lang="en-US" smtClean="0"/>
              <a:pPr/>
              <a:t>5</a:t>
            </a:fld>
            <a:endParaRPr lang="en-US"/>
          </a:p>
        </p:txBody>
      </p:sp>
    </p:spTree>
    <p:extLst>
      <p:ext uri="{BB962C8B-B14F-4D97-AF65-F5344CB8AC3E}">
        <p14:creationId xmlns:p14="http://schemas.microsoft.com/office/powerpoint/2010/main" val="95320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08A42C-AD86-49C3-A40D-3049056A852F}" type="slidenum">
              <a:rPr lang="en-US" smtClean="0"/>
              <a:t>7</a:t>
            </a:fld>
            <a:endParaRPr lang="en-US"/>
          </a:p>
        </p:txBody>
      </p:sp>
    </p:spTree>
    <p:extLst>
      <p:ext uri="{BB962C8B-B14F-4D97-AF65-F5344CB8AC3E}">
        <p14:creationId xmlns:p14="http://schemas.microsoft.com/office/powerpoint/2010/main" val="1220305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691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897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1223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2.xml"/><Relationship Id="rId3" Type="http://schemas.openxmlformats.org/officeDocument/2006/relationships/oleObject" Target="../embeddings/oleObject9.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37.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tags" Target="../tags/tag12.xml"/><Relationship Id="rId3" Type="http://schemas.openxmlformats.org/officeDocument/2006/relationships/slideMaster" Target="../slideMasters/slideMaster2.xml"/><Relationship Id="rId4" Type="http://schemas.openxmlformats.org/officeDocument/2006/relationships/oleObject" Target="../embeddings/oleObject10.bin"/><Relationship Id="rId5" Type="http://schemas.openxmlformats.org/officeDocument/2006/relationships/image" Target="../media/image43.emf"/></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140.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slideMaster" Target="../slideMasters/slideMaster2.xml"/><Relationship Id="rId4" Type="http://schemas.openxmlformats.org/officeDocument/2006/relationships/oleObject" Target="../embeddings/oleObject11.bin"/><Relationship Id="rId5" Type="http://schemas.openxmlformats.org/officeDocument/2006/relationships/image" Target="../media/image44.emf"/></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tags" Target="../tags/tag16.xml"/><Relationship Id="rId3" Type="http://schemas.openxmlformats.org/officeDocument/2006/relationships/slideMaster" Target="../slideMasters/slideMaster2.xml"/><Relationship Id="rId4" Type="http://schemas.openxmlformats.org/officeDocument/2006/relationships/oleObject" Target="../embeddings/oleObject12.bin"/><Relationship Id="rId5" Type="http://schemas.openxmlformats.org/officeDocument/2006/relationships/image" Target="../media/image45.emf"/></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2.xml"/><Relationship Id="rId3" Type="http://schemas.openxmlformats.org/officeDocument/2006/relationships/oleObject" Target="../embeddings/oleObject1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145.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2.xml"/><Relationship Id="rId3" Type="http://schemas.openxmlformats.org/officeDocument/2006/relationships/oleObject" Target="../embeddings/oleObject1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 Id="rId8" Type="http://schemas.openxmlformats.org/officeDocument/2006/relationships/image" Target="../media/image47.png"/></Relationships>
</file>

<file path=ppt/slideLayouts/_rels/slideLayout146.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2.xml"/><Relationship Id="rId3" Type="http://schemas.openxmlformats.org/officeDocument/2006/relationships/oleObject" Target="../embeddings/oleObject1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150.xml.rels><?xml version='1.0' encoding='UTF-8' standalone='yes'?>
<Relationships xmlns="http://schemas.openxmlformats.org/package/2006/relationships"><Relationship Id="rId1" Type="http://schemas.openxmlformats.org/officeDocument/2006/relationships/tags" Target="../tags/tag21.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3.xml"/><Relationship Id="rId5" Type="http://schemas.openxmlformats.org/officeDocument/2006/relationships/oleObject" Target="../embeddings/oleObject17.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jpeg"/><Relationship Id="rId3"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jpe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3.xml"/><Relationship Id="rId3" Type="http://schemas.openxmlformats.org/officeDocument/2006/relationships/oleObject" Target="../embeddings/oleObject18.bin"/><Relationship Id="rId4" Type="http://schemas.openxmlformats.org/officeDocument/2006/relationships/image" Target="../media/image29.emf"/></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e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09.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3.xml"/><Relationship Id="rId3" Type="http://schemas.openxmlformats.org/officeDocument/2006/relationships/oleObject" Target="../embeddings/oleObject19.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eg"/><Relationship Id="rId3" Type="http://schemas.openxmlformats.org/officeDocument/2006/relationships/image" Target="../media/image19.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14.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tags" Target="../tags/tag25.xml"/><Relationship Id="rId3" Type="http://schemas.openxmlformats.org/officeDocument/2006/relationships/slideMaster" Target="../slideMasters/slideMaster3.xml"/><Relationship Id="rId4" Type="http://schemas.openxmlformats.org/officeDocument/2006/relationships/oleObject" Target="../embeddings/oleObject20.bin"/><Relationship Id="rId5" Type="http://schemas.openxmlformats.org/officeDocument/2006/relationships/image" Target="../media/image43.emf"/></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tags" Target="../tags/tag27.xml"/><Relationship Id="rId3" Type="http://schemas.openxmlformats.org/officeDocument/2006/relationships/slideMaster" Target="../slideMasters/slideMaster3.xml"/><Relationship Id="rId4" Type="http://schemas.openxmlformats.org/officeDocument/2006/relationships/oleObject" Target="../embeddings/oleObject21.bin"/><Relationship Id="rId5" Type="http://schemas.openxmlformats.org/officeDocument/2006/relationships/image" Target="../media/image44.emf"/></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tags" Target="../tags/tag29.xml"/><Relationship Id="rId3" Type="http://schemas.openxmlformats.org/officeDocument/2006/relationships/slideMaster" Target="../slideMasters/slideMaster3.xml"/><Relationship Id="rId4" Type="http://schemas.openxmlformats.org/officeDocument/2006/relationships/oleObject" Target="../embeddings/oleObject22.bin"/><Relationship Id="rId5" Type="http://schemas.openxmlformats.org/officeDocument/2006/relationships/image" Target="../media/image45.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eg"/><Relationship Id="rId3" Type="http://schemas.openxmlformats.org/officeDocument/2006/relationships/image" Target="../media/image19.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eg"/></Relationships>
</file>

<file path=ppt/slideLayouts/_rels/slideLayout240.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Master" Target="../slideMasters/slideMaster4.xml"/><Relationship Id="rId3" Type="http://schemas.openxmlformats.org/officeDocument/2006/relationships/oleObject" Target="../embeddings/oleObject2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1.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Master" Target="../slideMasters/slideMaster4.xml"/><Relationship Id="rId3" Type="http://schemas.openxmlformats.org/officeDocument/2006/relationships/oleObject" Target="../embeddings/oleObject2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2.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Master" Target="../slideMasters/slideMaster4.xml"/><Relationship Id="rId3" Type="http://schemas.openxmlformats.org/officeDocument/2006/relationships/oleObject" Target="../embeddings/oleObject2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3.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Master" Target="../slideMasters/slideMaster4.xml"/><Relationship Id="rId3" Type="http://schemas.openxmlformats.org/officeDocument/2006/relationships/oleObject" Target="../embeddings/oleObject2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4.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Master" Target="../slideMasters/slideMaster4.xml"/><Relationship Id="rId3" Type="http://schemas.openxmlformats.org/officeDocument/2006/relationships/oleObject" Target="../embeddings/oleObject2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5.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Master" Target="../slideMasters/slideMaster4.xml"/><Relationship Id="rId3" Type="http://schemas.openxmlformats.org/officeDocument/2006/relationships/oleObject" Target="../embeddings/oleObject2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Master" Target="../slideMasters/slideMaster4.xml"/><Relationship Id="rId3" Type="http://schemas.openxmlformats.org/officeDocument/2006/relationships/oleObject" Target="../embeddings/oleObject3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7.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Master" Target="../slideMasters/slideMaster4.xml"/><Relationship Id="rId3" Type="http://schemas.openxmlformats.org/officeDocument/2006/relationships/oleObject" Target="../embeddings/oleObject3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8.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Master" Target="../slideMasters/slideMaster4.xml"/><Relationship Id="rId3" Type="http://schemas.openxmlformats.org/officeDocument/2006/relationships/oleObject" Target="../embeddings/oleObject3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9.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Master" Target="../slideMasters/slideMaster4.xml"/><Relationship Id="rId3" Type="http://schemas.openxmlformats.org/officeDocument/2006/relationships/oleObject" Target="../embeddings/oleObject3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1.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Master" Target="../slideMasters/slideMaster4.xml"/><Relationship Id="rId3" Type="http://schemas.openxmlformats.org/officeDocument/2006/relationships/oleObject" Target="../embeddings/oleObject3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2.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Master" Target="../slideMasters/slideMaster4.xml"/><Relationship Id="rId3" Type="http://schemas.openxmlformats.org/officeDocument/2006/relationships/oleObject" Target="../embeddings/oleObject3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3.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Master" Target="../slideMasters/slideMaster4.xml"/><Relationship Id="rId3" Type="http://schemas.openxmlformats.org/officeDocument/2006/relationships/oleObject" Target="../embeddings/oleObject3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4.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Master" Target="../slideMasters/slideMaster4.xml"/><Relationship Id="rId3" Type="http://schemas.openxmlformats.org/officeDocument/2006/relationships/oleObject" Target="../embeddings/oleObject3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7.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Master" Target="../slideMasters/slideMaster4.xml"/><Relationship Id="rId3" Type="http://schemas.openxmlformats.org/officeDocument/2006/relationships/oleObject" Target="../embeddings/oleObject3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8.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Master" Target="../slideMasters/slideMaster4.xml"/><Relationship Id="rId3" Type="http://schemas.openxmlformats.org/officeDocument/2006/relationships/oleObject" Target="../embeddings/oleObject3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9.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Master" Target="../slideMasters/slideMaster4.xml"/><Relationship Id="rId3" Type="http://schemas.openxmlformats.org/officeDocument/2006/relationships/oleObject" Target="../embeddings/oleObject4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Master" Target="../slideMasters/slideMaster4.xml"/><Relationship Id="rId3" Type="http://schemas.openxmlformats.org/officeDocument/2006/relationships/oleObject" Target="../embeddings/oleObject4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1.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Master" Target="../slideMasters/slideMaster4.xml"/><Relationship Id="rId3" Type="http://schemas.openxmlformats.org/officeDocument/2006/relationships/oleObject" Target="../embeddings/oleObject4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2.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Master" Target="../slideMasters/slideMaster4.xml"/><Relationship Id="rId3" Type="http://schemas.openxmlformats.org/officeDocument/2006/relationships/oleObject" Target="../embeddings/oleObject4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3.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Master" Target="../slideMasters/slideMaster4.xml"/><Relationship Id="rId3" Type="http://schemas.openxmlformats.org/officeDocument/2006/relationships/oleObject" Target="../embeddings/oleObject44.bin"/><Relationship Id="rId4" Type="http://schemas.openxmlformats.org/officeDocument/2006/relationships/image" Target="../media/image46.emf"/><Relationship Id="rId5" Type="http://schemas.openxmlformats.org/officeDocument/2006/relationships/image" Target="../media/image31.png"/></Relationships>
</file>

<file path=ppt/slideLayouts/_rels/slideLayout264.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Master" Target="../slideMasters/slideMaster4.xml"/><Relationship Id="rId3" Type="http://schemas.openxmlformats.org/officeDocument/2006/relationships/oleObject" Target="../embeddings/oleObject4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5.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Master" Target="../slideMasters/slideMaster4.xml"/><Relationship Id="rId3" Type="http://schemas.openxmlformats.org/officeDocument/2006/relationships/oleObject" Target="../embeddings/oleObject4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6.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Master" Target="../slideMasters/slideMaster4.xml"/><Relationship Id="rId3" Type="http://schemas.openxmlformats.org/officeDocument/2006/relationships/oleObject" Target="../embeddings/oleObject4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27.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29.emf"/></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281.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Master" Target="../slideMasters/slideMaster4.xml"/><Relationship Id="rId3" Type="http://schemas.openxmlformats.org/officeDocument/2006/relationships/oleObject" Target="../embeddings/oleObject48.bin"/><Relationship Id="rId4" Type="http://schemas.openxmlformats.org/officeDocument/2006/relationships/image" Target="../media/image46.emf"/><Relationship Id="rId5" Type="http://schemas.openxmlformats.org/officeDocument/2006/relationships/image" Target="../media/image31.png"/><Relationship Id="rId6" Type="http://schemas.openxmlformats.org/officeDocument/2006/relationships/image" Target="../media/image49.png"/><Relationship Id="rId7" Type="http://schemas.openxmlformats.org/officeDocument/2006/relationships/image" Target="../media/image50.svg"/></Relationships>
</file>

<file path=ppt/slideLayouts/_rels/slideLayout282.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Master" Target="../slideMasters/slideMaster4.xml"/><Relationship Id="rId3" Type="http://schemas.openxmlformats.org/officeDocument/2006/relationships/oleObject" Target="../embeddings/oleObject49.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02.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Master" Target="../slideMasters/slideMaster5.xml"/><Relationship Id="rId3" Type="http://schemas.openxmlformats.org/officeDocument/2006/relationships/oleObject" Target="../embeddings/oleObject5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slideMaster" Target="../slideMasters/slideMaster5.xml"/><Relationship Id="rId4" Type="http://schemas.openxmlformats.org/officeDocument/2006/relationships/oleObject" Target="../embeddings/oleObject52.bin"/><Relationship Id="rId5" Type="http://schemas.openxmlformats.org/officeDocument/2006/relationships/image" Target="../media/image45.emf"/></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tags" Target="../tags/tag62.xml"/><Relationship Id="rId3" Type="http://schemas.openxmlformats.org/officeDocument/2006/relationships/slideMaster" Target="../slideMasters/slideMaster5.xml"/><Relationship Id="rId4" Type="http://schemas.openxmlformats.org/officeDocument/2006/relationships/oleObject" Target="../embeddings/oleObject53.bin"/><Relationship Id="rId5" Type="http://schemas.openxmlformats.org/officeDocument/2006/relationships/image" Target="../media/image44.emf"/></Relationships>
</file>

<file path=ppt/slideLayouts/_rels/slideLayout349.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tags" Target="../tags/tag64.xml"/><Relationship Id="rId3" Type="http://schemas.openxmlformats.org/officeDocument/2006/relationships/slideMaster" Target="../slideMasters/slideMaster5.xml"/><Relationship Id="rId4" Type="http://schemas.openxmlformats.org/officeDocument/2006/relationships/oleObject" Target="../embeddings/oleObject54.bin"/><Relationship Id="rId5" Type="http://schemas.openxmlformats.org/officeDocument/2006/relationships/image" Target="../media/image44.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tags" Target="../tags/tag66.xml"/><Relationship Id="rId3" Type="http://schemas.openxmlformats.org/officeDocument/2006/relationships/slideMaster" Target="../slideMasters/slideMaster5.xml"/><Relationship Id="rId4" Type="http://schemas.openxmlformats.org/officeDocument/2006/relationships/oleObject" Target="../embeddings/oleObject55.bin"/><Relationship Id="rId5" Type="http://schemas.openxmlformats.org/officeDocument/2006/relationships/image" Target="../media/image46.emf"/></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tags" Target="../tags/tag68.xml"/><Relationship Id="rId3" Type="http://schemas.openxmlformats.org/officeDocument/2006/relationships/slideMaster" Target="../slideMasters/slideMaster5.xml"/><Relationship Id="rId4" Type="http://schemas.openxmlformats.org/officeDocument/2006/relationships/oleObject" Target="../embeddings/oleObject56.bin"/><Relationship Id="rId5" Type="http://schemas.openxmlformats.org/officeDocument/2006/relationships/image" Target="../media/image29.emf"/></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5.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tags" Target="../tags/tag70.xml"/><Relationship Id="rId3" Type="http://schemas.openxmlformats.org/officeDocument/2006/relationships/slideMaster" Target="../slideMasters/slideMaster5.xml"/><Relationship Id="rId4" Type="http://schemas.openxmlformats.org/officeDocument/2006/relationships/oleObject" Target="../embeddings/oleObject57.bin"/><Relationship Id="rId5" Type="http://schemas.openxmlformats.org/officeDocument/2006/relationships/image" Target="../media/image45.emf"/></Relationships>
</file>

<file path=ppt/slideLayouts/_rels/slideLayout356.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tags" Target="../tags/tag72.xml"/><Relationship Id="rId3" Type="http://schemas.openxmlformats.org/officeDocument/2006/relationships/slideMaster" Target="../slideMasters/slideMaster5.xml"/><Relationship Id="rId4" Type="http://schemas.openxmlformats.org/officeDocument/2006/relationships/oleObject" Target="../embeddings/oleObject58.bin"/><Relationship Id="rId5" Type="http://schemas.openxmlformats.org/officeDocument/2006/relationships/image" Target="../media/image70.emf"/><Relationship Id="rId6" Type="http://schemas.openxmlformats.org/officeDocument/2006/relationships/image" Target="../media/image71.png"/></Relationships>
</file>

<file path=ppt/slideLayouts/_rels/slideLayout357.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tags" Target="../tags/tag74.xml"/><Relationship Id="rId3" Type="http://schemas.openxmlformats.org/officeDocument/2006/relationships/slideMaster" Target="../slideMasters/slideMaster5.xml"/><Relationship Id="rId4" Type="http://schemas.openxmlformats.org/officeDocument/2006/relationships/oleObject" Target="../embeddings/oleObject59.bin"/><Relationship Id="rId5" Type="http://schemas.openxmlformats.org/officeDocument/2006/relationships/image" Target="../media/image46.emf"/></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9.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tags" Target="../tags/tag76.xml"/><Relationship Id="rId3" Type="http://schemas.openxmlformats.org/officeDocument/2006/relationships/slideMaster" Target="../slideMasters/slideMaster5.xml"/><Relationship Id="rId4" Type="http://schemas.openxmlformats.org/officeDocument/2006/relationships/oleObject" Target="../embeddings/oleObject60.bin"/><Relationship Id="rId5" Type="http://schemas.openxmlformats.org/officeDocument/2006/relationships/image" Target="../media/image44.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3.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1.xml"/><Relationship Id="rId5" Type="http://schemas.openxmlformats.org/officeDocument/2006/relationships/oleObject" Target="../embeddings/oleObject2.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jpeg"/><Relationship Id="rId3" Type="http://schemas.openxmlformats.org/officeDocument/2006/relationships/image" Target="../media/image19.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Master" Target="../slideMasters/slideMaster7.xml"/><Relationship Id="rId3" Type="http://schemas.openxmlformats.org/officeDocument/2006/relationships/oleObject" Target="../embeddings/oleObject6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Master" Target="../slideMasters/slideMaster7.xml"/><Relationship Id="rId3" Type="http://schemas.openxmlformats.org/officeDocument/2006/relationships/oleObject" Target="../embeddings/oleObject6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1.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Master" Target="../slideMasters/slideMaster7.xml"/><Relationship Id="rId3" Type="http://schemas.openxmlformats.org/officeDocument/2006/relationships/oleObject" Target="../embeddings/oleObject65.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42.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Master" Target="../slideMasters/slideMaster7.xml"/><Relationship Id="rId3" Type="http://schemas.openxmlformats.org/officeDocument/2006/relationships/oleObject" Target="../embeddings/oleObject6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3.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Master" Target="../slideMasters/slideMaster7.xml"/><Relationship Id="rId3" Type="http://schemas.openxmlformats.org/officeDocument/2006/relationships/oleObject" Target="../embeddings/oleObject6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4.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Master" Target="../slideMasters/slideMaster7.xml"/><Relationship Id="rId3" Type="http://schemas.openxmlformats.org/officeDocument/2006/relationships/oleObject" Target="../embeddings/oleObject6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5.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Master" Target="../slideMasters/slideMaster7.xml"/><Relationship Id="rId3" Type="http://schemas.openxmlformats.org/officeDocument/2006/relationships/oleObject" Target="../embeddings/oleObject6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6.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Master" Target="../slideMasters/slideMaster7.xml"/><Relationship Id="rId3" Type="http://schemas.openxmlformats.org/officeDocument/2006/relationships/oleObject" Target="../embeddings/oleObject7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7.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Master" Target="../slideMasters/slideMaster7.xml"/><Relationship Id="rId3" Type="http://schemas.openxmlformats.org/officeDocument/2006/relationships/oleObject" Target="../embeddings/oleObject71.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48.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Master" Target="../slideMasters/slideMaster7.xml"/><Relationship Id="rId3" Type="http://schemas.openxmlformats.org/officeDocument/2006/relationships/oleObject" Target="../embeddings/oleObject7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9.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Master" Target="../slideMasters/slideMaster7.xml"/><Relationship Id="rId3" Type="http://schemas.openxmlformats.org/officeDocument/2006/relationships/oleObject" Target="../embeddings/oleObject7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Master" Target="../slideMasters/slideMaster7.xml"/><Relationship Id="rId3" Type="http://schemas.openxmlformats.org/officeDocument/2006/relationships/oleObject" Target="../embeddings/oleObject7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1.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Master" Target="../slideMasters/slideMaster7.xml"/><Relationship Id="rId3" Type="http://schemas.openxmlformats.org/officeDocument/2006/relationships/oleObject" Target="../embeddings/oleObject7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2.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Master" Target="../slideMasters/slideMaster7.xml"/><Relationship Id="rId3" Type="http://schemas.openxmlformats.org/officeDocument/2006/relationships/oleObject" Target="../embeddings/oleObject7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3.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Master" Target="../slideMasters/slideMaster7.xml"/><Relationship Id="rId3" Type="http://schemas.openxmlformats.org/officeDocument/2006/relationships/oleObject" Target="../embeddings/oleObject7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4.xml.rels><?xml version='1.0' encoding='UTF-8' standalone='yes'?>
<Relationships xmlns="http://schemas.openxmlformats.org/package/2006/relationships"><Relationship Id="rId1" Type="http://schemas.openxmlformats.org/officeDocument/2006/relationships/tags" Target="../tags/tag94.xml"/><Relationship Id="rId2" Type="http://schemas.openxmlformats.org/officeDocument/2006/relationships/slideMaster" Target="../slideMasters/slideMaster7.xml"/><Relationship Id="rId3" Type="http://schemas.openxmlformats.org/officeDocument/2006/relationships/oleObject" Target="../embeddings/oleObject78.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Master" Target="../slideMasters/slideMaster7.xml"/><Relationship Id="rId3" Type="http://schemas.openxmlformats.org/officeDocument/2006/relationships/oleObject" Target="../embeddings/oleObject79.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58.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slideMaster" Target="../slideMasters/slideMaster7.xml"/><Relationship Id="rId3" Type="http://schemas.openxmlformats.org/officeDocument/2006/relationships/oleObject" Target="../embeddings/oleObject80.bin"/><Relationship Id="rId4" Type="http://schemas.openxmlformats.org/officeDocument/2006/relationships/image" Target="../media/image29.emf"/></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tags" Target="../tags/tag7.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2.xml"/><Relationship Id="rId5" Type="http://schemas.openxmlformats.org/officeDocument/2006/relationships/oleObject" Target="../embeddings/oleObject6.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eg"/><Relationship Id="rId3" Type="http://schemas.openxmlformats.org/officeDocument/2006/relationships/image" Target="../media/image3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95.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2.xml"/><Relationship Id="rId3" Type="http://schemas.openxmlformats.org/officeDocument/2006/relationships/oleObject" Target="../embeddings/oleObject7.bin"/><Relationship Id="rId4" Type="http://schemas.openxmlformats.org/officeDocument/2006/relationships/image" Target="../media/image29.emf"/><Relationship Id="rId5" Type="http://schemas.openxmlformats.org/officeDocument/2006/relationships/image" Target="../media/image41.png"/><Relationship Id="rId6" Type="http://schemas.openxmlformats.org/officeDocument/2006/relationships/image" Target="../media/image42.svg"/></Relationships>
</file>

<file path=ppt/slideLayouts/_rels/slideLayout96.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2.xml"/><Relationship Id="rId3" Type="http://schemas.openxmlformats.org/officeDocument/2006/relationships/oleObject" Target="../embeddings/oleObject8.bin"/><Relationship Id="rId4" Type="http://schemas.openxmlformats.org/officeDocument/2006/relationships/image" Target="../media/image29.emf"/><Relationship Id="rId5" Type="http://schemas.openxmlformats.org/officeDocument/2006/relationships/image" Target="../media/image41.png"/><Relationship Id="rId6" Type="http://schemas.openxmlformats.org/officeDocument/2006/relationships/image" Target="../media/image42.sv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10" name="TextBox 9">
            <a:extLst>
              <a:ext uri="{FF2B5EF4-FFF2-40B4-BE49-F238E27FC236}">
                <a16:creationId xmlns:a16="http://schemas.microsoft.com/office/drawing/2014/main" id="{731036C4-4AB5-0D48-879C-1662110ED0D8}"/>
              </a:ext>
            </a:extLst>
          </p:cNvPr>
          <p:cNvSpPr txBox="1"/>
          <p:nvPr/>
        </p:nvSpPr>
        <p:spPr>
          <a:xfrm>
            <a:off x="11490848"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606134488"/>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955DD0A7-9B3F-B445-B3E3-DCBA18FD6920}"/>
              </a:ext>
            </a:extLst>
          </p:cNvPr>
          <p:cNvSpPr txBox="1"/>
          <p:nvPr/>
        </p:nvSpPr>
        <p:spPr>
          <a:xfrm>
            <a:off x="11377693"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82438610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00381918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0381440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8760543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 name="Rectangle 82">
            <a:extLst>
              <a:ext uri="{FF2B5EF4-FFF2-40B4-BE49-F238E27FC236}">
                <a16:creationId xmlns:a16="http://schemas.microsoft.com/office/drawing/2014/main" id="{B4D8DFF6-CA16-A477-8E82-075E1683BFB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 name="Graphic 3">
            <a:extLst>
              <a:ext uri="{FF2B5EF4-FFF2-40B4-BE49-F238E27FC236}">
                <a16:creationId xmlns:a16="http://schemas.microsoft.com/office/drawing/2014/main" id="{8A2A2D62-913E-4AAA-C059-E804BF808BC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8212214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9705478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592501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69383572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02622761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38630958"/>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9840141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8" name="TextBox 7">
            <a:extLst>
              <a:ext uri="{FF2B5EF4-FFF2-40B4-BE49-F238E27FC236}">
                <a16:creationId xmlns:a16="http://schemas.microsoft.com/office/drawing/2014/main" id="{ADE4A174-513B-AF43-8972-1BF7BACDE2E4}"/>
              </a:ext>
            </a:extLst>
          </p:cNvPr>
          <p:cNvSpPr txBox="1"/>
          <p:nvPr/>
        </p:nvSpPr>
        <p:spPr>
          <a:xfrm>
            <a:off x="11449612" y="65979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493403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11340988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9828275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143770893"/>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3483711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50139016"/>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35581106"/>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3858261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61038277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025609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175681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9ACA210-CD82-4973-86C5-C81EDE5EA833}"/>
              </a:ext>
            </a:extLst>
          </p:cNvPr>
          <p:cNvSpPr txBox="1"/>
          <p:nvPr/>
        </p:nvSpPr>
        <p:spPr>
          <a:xfrm>
            <a:off x="11383802" y="6579619"/>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9461561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9110388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8601172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0834533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512250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F98AF792-8FA8-490C-A12A-00B7F7C25E3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8FFFC91-7B2C-4594-BBB8-5279D017364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04943279"/>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14578602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52673203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7402557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6449962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2815758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387579"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45983145"/>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047887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280262095"/>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8291880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8309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66424819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67608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209902570"/>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4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160D80-66DD-46E8-A1A8-3B4B3B81CAC2}"/>
              </a:ext>
            </a:extLst>
          </p:cNvPr>
          <p:cNvGraphicFramePr>
            <a:graphicFrameLocks noChangeAspect="1"/>
          </p:cNvGraphicFramePr>
          <p:nvPr>
            <p:custDataLst>
              <p:tags r:id="rId1"/>
            </p:custDataLst>
            <p:extLst>
              <p:ext uri="{D42A27DB-BD31-4B8C-83A1-F6EECF244321}">
                <p14:modId xmlns:p14="http://schemas.microsoft.com/office/powerpoint/2010/main" val="2393452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34160D80-66DD-46E8-A1A8-3B4B3B81CA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4A35BE-3B8F-4F3E-B795-82BFC49D771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err="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Click to 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7"/>
            <a:ext cx="7207250"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2609312020"/>
      </p:ext>
    </p:extLst>
  </p:cSld>
  <p:clrMapOvr>
    <a:masterClrMapping/>
  </p:clrMapOvr>
  <p:hf sldNum="0"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lvl1pPr>
              <a:defRPr sz="2400"/>
            </a:lvl1p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8/7/24</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2073729373"/>
      </p:ext>
    </p:extLst>
  </p:cSld>
  <p:clrMapOvr>
    <a:masterClrMapping/>
  </p:clrMapOvr>
  <p:hf sldNum="0"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Click to edit Master text styles</a:t>
            </a:r>
          </a:p>
          <a:p>
            <a:pPr marL="227013" marR="0" lvl="1"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Second level</a:t>
            </a:r>
          </a:p>
          <a:p>
            <a:pPr marL="227013" marR="0" lvl="2"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Third level</a:t>
            </a:r>
          </a:p>
          <a:p>
            <a:pPr marL="227013" marR="0" lvl="3"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Click to 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3303757821"/>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Tree>
    <p:extLst>
      <p:ext uri="{BB962C8B-B14F-4D97-AF65-F5344CB8AC3E}">
        <p14:creationId xmlns:p14="http://schemas.microsoft.com/office/powerpoint/2010/main" val="227559887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6BDB3E-4F1B-4982-8BF9-AA6B1F1569FC}"/>
              </a:ext>
            </a:extLst>
          </p:cNvPr>
          <p:cNvGraphicFramePr>
            <a:graphicFrameLocks noChangeAspect="1"/>
          </p:cNvGraphicFramePr>
          <p:nvPr>
            <p:custDataLst>
              <p:tags r:id="rId1"/>
            </p:custDataLst>
            <p:extLst>
              <p:ext uri="{D42A27DB-BD31-4B8C-83A1-F6EECF244321}">
                <p14:modId xmlns:p14="http://schemas.microsoft.com/office/powerpoint/2010/main" val="2271995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D66BDB3E-4F1B-4982-8BF9-AA6B1F1569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336C443-77E6-4A75-B607-C9BA335CB0B6}"/>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9" y="6453308"/>
            <a:ext cx="11185127" cy="107722"/>
          </a:xfrm>
        </p:spPr>
        <p:txBody>
          <a:bodyPr wrap="square" anchor="b">
            <a:spAutoFit/>
          </a:bodyPr>
          <a:lstStyle>
            <a:lvl1pPr marL="0" indent="0">
              <a:spcBef>
                <a:spcPts val="0"/>
              </a:spcBef>
              <a:buNone/>
              <a:defRPr sz="700" b="0">
                <a:solidFill>
                  <a:schemeClr val="bg2"/>
                </a:solidFill>
                <a:latin typeface="Segoe UI "/>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4863302"/>
      </p:ext>
    </p:extLst>
  </p:cSld>
  <p:clrMapOvr>
    <a:masterClrMapping/>
  </p:clrMapOvr>
  <p:hf sldNum="0"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3100940288"/>
      </p:ext>
    </p:extLst>
  </p:cSld>
  <p:clrMapOvr>
    <a:masterClrMapping/>
  </p:clrMapOvr>
  <p:hf sldNum="0"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5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99739337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EED51B5-9107-44F8-8ED0-1DB5982AF2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err="1">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854867"/>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748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101266659"/>
      </p:ext>
    </p:extLst>
  </p:cSld>
  <p:clrMapOvr>
    <a:masterClrMapping/>
  </p:clrMapOvr>
  <p:hf sldNum="0" hdr="0" dt="0"/>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
        <p:nvSpPr>
          <p:cNvPr id="21" name="Rectangle 20">
            <a:extLst>
              <a:ext uri="{FF2B5EF4-FFF2-40B4-BE49-F238E27FC236}">
                <a16:creationId xmlns:a16="http://schemas.microsoft.com/office/drawing/2014/main" id="{866DC150-E05C-93F4-918D-A6AE2567153F}"/>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636701"/>
            <a:ext cx="6065559" cy="1622425"/>
          </a:xfrm>
        </p:spPr>
        <p:txBody>
          <a:bodyPr/>
          <a:lstStyle>
            <a:lvl1pPr marL="171450" indent="-171450">
              <a:spcBef>
                <a:spcPts val="3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92331831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45377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97467"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8"/>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323719"/>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423319531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_Strategic Priority_Blank">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294844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48940767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77539764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477648764"/>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69684829"/>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304384146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452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0" name="TextBox 9">
            <a:extLst>
              <a:ext uri="{FF2B5EF4-FFF2-40B4-BE49-F238E27FC236}">
                <a16:creationId xmlns:a16="http://schemas.microsoft.com/office/drawing/2014/main" id="{8C070F02-578B-3443-B637-00D27509AA5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C97C0451-24A4-DD41-B323-03E7C37034A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87645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9" name="TextBox 8">
            <a:extLst>
              <a:ext uri="{FF2B5EF4-FFF2-40B4-BE49-F238E27FC236}">
                <a16:creationId xmlns:a16="http://schemas.microsoft.com/office/drawing/2014/main" id="{72F55B74-8AE2-2F4C-A8CC-7002F18140F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F964E4DA-CF8C-5245-BEE4-F59B1938DEC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24052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494070"/>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7" name="TextBox 6">
            <a:extLst>
              <a:ext uri="{FF2B5EF4-FFF2-40B4-BE49-F238E27FC236}">
                <a16:creationId xmlns:a16="http://schemas.microsoft.com/office/drawing/2014/main" id="{006F69B3-EAF8-AD4A-A506-57425CC3FBB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64D4F06E-0767-9446-A975-422A8E49DA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877728"/>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03939205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33115277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74152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8868002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4867355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8" name="Picture 7">
            <a:extLst>
              <a:ext uri="{FF2B5EF4-FFF2-40B4-BE49-F238E27FC236}">
                <a16:creationId xmlns:a16="http://schemas.microsoft.com/office/drawing/2014/main" id="{0CD8F54C-28C6-4C1F-8CCF-8FD1BA4FCC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88633236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29667231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29554520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12925531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26421253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86509002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49919316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92088697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79343304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CA721066-D14F-4982-A518-C5F7B7B5C6D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13167545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Picture 5">
            <a:extLst>
              <a:ext uri="{FF2B5EF4-FFF2-40B4-BE49-F238E27FC236}">
                <a16:creationId xmlns:a16="http://schemas.microsoft.com/office/drawing/2014/main" id="{873FA28E-F3AC-4BE0-AD63-18713F88303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4093220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918D7AAF-0838-48A4-850C-B4235D457E6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76901996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47135767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1567934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63633292"/>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2104941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04491756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63094729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775261077"/>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4248524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36156747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79155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89116B4A-2E18-472F-8B47-80FB76C453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3081907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50654604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9505346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074659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05078181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0802683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97844113"/>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7716172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48527390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6475080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019755354"/>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250664620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6692199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27489241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139556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3900071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543737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6622762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7328453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5598413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409541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9037834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509533" y="6628807"/>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583176" y="662880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3900455685"/>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21361576-7FCF-4513-B87A-06AAD90272A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20593659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68038071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F98AF792-8FA8-490C-A12A-00B7F7C25E3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8FFFC91-7B2C-4594-BBB8-5279D017364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72554024"/>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08981346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49172959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68467196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99686700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41966930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05127074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1746701758"/>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31307651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DF19189A-A764-4CE4-921D-ADE60F58015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2499146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0576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98261130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52677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069368181"/>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4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160D80-66DD-46E8-A1A8-3B4B3B81CAC2}"/>
              </a:ext>
            </a:extLst>
          </p:cNvPr>
          <p:cNvGraphicFramePr>
            <a:graphicFrameLocks noChangeAspect="1"/>
          </p:cNvGraphicFramePr>
          <p:nvPr>
            <p:custDataLst>
              <p:tags r:id="rId1"/>
            </p:custDataLst>
            <p:extLst>
              <p:ext uri="{D42A27DB-BD31-4B8C-83A1-F6EECF244321}">
                <p14:modId xmlns:p14="http://schemas.microsoft.com/office/powerpoint/2010/main" val="2393452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34160D80-66DD-46E8-A1A8-3B4B3B81CA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4A35BE-3B8F-4F3E-B795-82BFC49D771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err="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Click to 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7"/>
            <a:ext cx="7207250"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603647834"/>
      </p:ext>
    </p:extLst>
  </p:cSld>
  <p:clrMapOvr>
    <a:masterClrMapping/>
  </p:clrMapOvr>
  <p:hf sldNum="0" hd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lvl1pPr>
              <a:defRPr sz="2400"/>
            </a:lvl1p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8/7/24</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1902492218"/>
      </p:ext>
    </p:extLst>
  </p:cSld>
  <p:clrMapOvr>
    <a:masterClrMapping/>
  </p:clrMapOvr>
  <p:hf sldNum="0" hdr="0" dt="0"/>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Click to edit Master text styles</a:t>
            </a:r>
          </a:p>
          <a:p>
            <a:pPr marL="227013" marR="0" lvl="1"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Second level</a:t>
            </a:r>
          </a:p>
          <a:p>
            <a:pPr marL="227013" marR="0" lvl="2"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Third level</a:t>
            </a:r>
          </a:p>
          <a:p>
            <a:pPr marL="227013" marR="0" lvl="3"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Click to 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2885593155"/>
      </p:ext>
    </p:extLst>
  </p:cSld>
  <p:clrMapOvr>
    <a:masterClrMapping/>
  </p:clrMapOvr>
  <p:hf sldNum="0" hdr="0" dt="0"/>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6BDB3E-4F1B-4982-8BF9-AA6B1F1569FC}"/>
              </a:ext>
            </a:extLst>
          </p:cNvPr>
          <p:cNvGraphicFramePr>
            <a:graphicFrameLocks noChangeAspect="1"/>
          </p:cNvGraphicFramePr>
          <p:nvPr>
            <p:custDataLst>
              <p:tags r:id="rId1"/>
            </p:custDataLst>
            <p:extLst>
              <p:ext uri="{D42A27DB-BD31-4B8C-83A1-F6EECF244321}">
                <p14:modId xmlns:p14="http://schemas.microsoft.com/office/powerpoint/2010/main" val="2271995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D66BDB3E-4F1B-4982-8BF9-AA6B1F1569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336C443-77E6-4A75-B607-C9BA335CB0B6}"/>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9" y="6453308"/>
            <a:ext cx="11185127" cy="107722"/>
          </a:xfrm>
        </p:spPr>
        <p:txBody>
          <a:bodyPr wrap="square" anchor="b">
            <a:spAutoFit/>
          </a:bodyPr>
          <a:lstStyle>
            <a:lvl1pPr marL="0" indent="0">
              <a:spcBef>
                <a:spcPts val="0"/>
              </a:spcBef>
              <a:buNone/>
              <a:defRPr sz="700" b="0">
                <a:solidFill>
                  <a:schemeClr val="bg2"/>
                </a:solidFill>
                <a:latin typeface="Segoe UI "/>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5433588"/>
      </p:ext>
    </p:extLst>
  </p:cSld>
  <p:clrMapOvr>
    <a:masterClrMapping/>
  </p:clrMapOvr>
  <p:hf sldNum="0" hdr="0" dt="0"/>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3280902815"/>
      </p:ext>
    </p:extLst>
  </p:cSld>
  <p:clrMapOvr>
    <a:masterClrMapping/>
  </p:clrMapOvr>
  <p:hf sldNum="0" hdr="0" dt="0"/>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5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99739337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EED51B5-9107-44F8-8ED0-1DB5982AF2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err="1">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854867"/>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050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8" name="Picture 7">
            <a:extLst>
              <a:ext uri="{FF2B5EF4-FFF2-40B4-BE49-F238E27FC236}">
                <a16:creationId xmlns:a16="http://schemas.microsoft.com/office/drawing/2014/main" id="{8C66E040-CDDF-4981-B492-7556061A71AB}"/>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10037026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258433401"/>
      </p:ext>
    </p:extLst>
  </p:cSld>
  <p:clrMapOvr>
    <a:masterClrMapping/>
  </p:clrMapOvr>
  <p:hf sldNum="0" hdr="0" dt="0"/>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9069198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07386184"/>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4926141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7723208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6347270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4208414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userDrawn="1"/>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userDrawn="1"/>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userDrawn="1"/>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4117941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8623972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3703521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231C69-E75F-4165-9E55-45B24472FD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18848517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4715956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9557821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1748218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85316742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289422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93415032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0912557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8808254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1718625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8904824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6198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5C5491B-186C-45A5-B417-7EBC81686C7D}"/>
              </a:ext>
            </a:extLst>
          </p:cNvPr>
          <p:cNvGraphicFramePr>
            <a:graphicFrameLocks noChangeAspect="1"/>
          </p:cNvGraphicFramePr>
          <p:nvPr userDrawn="1">
            <p:custDataLst>
              <p:tags r:id="rId1"/>
            </p:custDataLst>
            <p:extLst>
              <p:ext uri="{D42A27DB-BD31-4B8C-83A1-F6EECF244321}">
                <p14:modId xmlns:p14="http://schemas.microsoft.com/office/powerpoint/2010/main" val="532066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35C5491B-186C-45A5-B417-7EBC81686C7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7722132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758486E-05AA-4AD1-B733-22E51EAFB53F}"/>
              </a:ext>
            </a:extLst>
          </p:cNvPr>
          <p:cNvGraphicFramePr>
            <a:graphicFrameLocks noChangeAspect="1"/>
          </p:cNvGraphicFramePr>
          <p:nvPr userDrawn="1">
            <p:custDataLst>
              <p:tags r:id="rId1"/>
            </p:custDataLst>
            <p:extLst>
              <p:ext uri="{D42A27DB-BD31-4B8C-83A1-F6EECF244321}">
                <p14:modId xmlns:p14="http://schemas.microsoft.com/office/powerpoint/2010/main" val="3431709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9758486E-05AA-4AD1-B733-22E51EAFB53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0408752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ubhead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98D36F9-ABDD-4FE9-82E9-ABF2DC35E287}"/>
              </a:ext>
            </a:extLst>
          </p:cNvPr>
          <p:cNvGraphicFramePr>
            <a:graphicFrameLocks noChangeAspect="1"/>
          </p:cNvGraphicFramePr>
          <p:nvPr userDrawn="1">
            <p:custDataLst>
              <p:tags r:id="rId1"/>
            </p:custDataLst>
            <p:extLst>
              <p:ext uri="{D42A27DB-BD31-4B8C-83A1-F6EECF244321}">
                <p14:modId xmlns:p14="http://schemas.microsoft.com/office/powerpoint/2010/main" val="14231858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E98D36F9-ABDD-4FE9-82E9-ABF2DC35E2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5853808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ubhead and Bullets - centere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0DCF92-60F0-42CE-B73A-BD70FAD440F0}"/>
              </a:ext>
            </a:extLst>
          </p:cNvPr>
          <p:cNvGraphicFramePr>
            <a:graphicFrameLocks noChangeAspect="1"/>
          </p:cNvGraphicFramePr>
          <p:nvPr userDrawn="1">
            <p:custDataLst>
              <p:tags r:id="rId1"/>
            </p:custDataLst>
            <p:extLst>
              <p:ext uri="{D42A27DB-BD31-4B8C-83A1-F6EECF244321}">
                <p14:modId xmlns:p14="http://schemas.microsoft.com/office/powerpoint/2010/main" val="38415416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CF0DCF92-60F0-42CE-B73A-BD70FAD440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9248991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Numbering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E14968E-4AF7-485A-AE0A-88D6A2313919}"/>
              </a:ext>
            </a:extLst>
          </p:cNvPr>
          <p:cNvGraphicFramePr>
            <a:graphicFrameLocks noChangeAspect="1"/>
          </p:cNvGraphicFramePr>
          <p:nvPr userDrawn="1">
            <p:custDataLst>
              <p:tags r:id="rId1"/>
            </p:custDataLst>
            <p:extLst>
              <p:ext uri="{D42A27DB-BD31-4B8C-83A1-F6EECF244321}">
                <p14:modId xmlns:p14="http://schemas.microsoft.com/office/powerpoint/2010/main" val="34092789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E14968E-4AF7-485A-AE0A-88D6A23139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33279150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Big Statement - Text">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CC2B79-C940-486C-9F3B-BF847107FF0C}"/>
              </a:ext>
            </a:extLst>
          </p:cNvPr>
          <p:cNvGraphicFramePr>
            <a:graphicFrameLocks noChangeAspect="1"/>
          </p:cNvGraphicFramePr>
          <p:nvPr userDrawn="1">
            <p:custDataLst>
              <p:tags r:id="rId1"/>
            </p:custDataLst>
            <p:extLst>
              <p:ext uri="{D42A27DB-BD31-4B8C-83A1-F6EECF244321}">
                <p14:modId xmlns:p14="http://schemas.microsoft.com/office/powerpoint/2010/main" val="2464782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A7CC2B79-C940-486C-9F3B-BF847107FF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5" name="Straight Connector 14">
            <a:extLst>
              <a:ext uri="{FF2B5EF4-FFF2-40B4-BE49-F238E27FC236}">
                <a16:creationId xmlns:a16="http://schemas.microsoft.com/office/drawing/2014/main" id="{898EDF07-72EA-CE41-A35E-2CE9B7FCED0C}"/>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5002119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C193FF-ACEA-42CA-9D04-5917F77E8069}"/>
              </a:ext>
            </a:extLst>
          </p:cNvPr>
          <p:cNvGraphicFramePr>
            <a:graphicFrameLocks noChangeAspect="1"/>
          </p:cNvGraphicFramePr>
          <p:nvPr userDrawn="1">
            <p:custDataLst>
              <p:tags r:id="rId1"/>
            </p:custDataLst>
            <p:extLst>
              <p:ext uri="{D42A27DB-BD31-4B8C-83A1-F6EECF244321}">
                <p14:modId xmlns:p14="http://schemas.microsoft.com/office/powerpoint/2010/main" val="1728456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DAC193FF-ACEA-42CA-9D04-5917F77E80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395719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ntent -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5AA687F-0862-4D03-916A-D0C45E91D482}"/>
              </a:ext>
            </a:extLst>
          </p:cNvPr>
          <p:cNvGraphicFramePr>
            <a:graphicFrameLocks noChangeAspect="1"/>
          </p:cNvGraphicFramePr>
          <p:nvPr userDrawn="1">
            <p:custDataLst>
              <p:tags r:id="rId1"/>
            </p:custDataLst>
            <p:extLst>
              <p:ext uri="{D42A27DB-BD31-4B8C-83A1-F6EECF244321}">
                <p14:modId xmlns:p14="http://schemas.microsoft.com/office/powerpoint/2010/main" val="16181675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95AA687F-0862-4D03-916A-D0C45E91D4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userDrawn="1"/>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userDrawn="1"/>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539444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ntent with Char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97C854-AA5D-4160-8753-FB537275E0CB}"/>
              </a:ext>
            </a:extLst>
          </p:cNvPr>
          <p:cNvGraphicFramePr>
            <a:graphicFrameLocks noChangeAspect="1"/>
          </p:cNvGraphicFramePr>
          <p:nvPr userDrawn="1">
            <p:custDataLst>
              <p:tags r:id="rId1"/>
            </p:custDataLst>
            <p:extLst>
              <p:ext uri="{D42A27DB-BD31-4B8C-83A1-F6EECF244321}">
                <p14:modId xmlns:p14="http://schemas.microsoft.com/office/powerpoint/2010/main" val="965550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A97C854-AA5D-4160-8753-FB537275E0C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16500554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76EFEF-4B84-4297-84E3-6558A8A50112}"/>
              </a:ext>
            </a:extLst>
          </p:cNvPr>
          <p:cNvGraphicFramePr>
            <a:graphicFrameLocks noChangeAspect="1"/>
          </p:cNvGraphicFramePr>
          <p:nvPr userDrawn="1">
            <p:custDataLst>
              <p:tags r:id="rId1"/>
            </p:custDataLst>
            <p:extLst>
              <p:ext uri="{D42A27DB-BD31-4B8C-83A1-F6EECF244321}">
                <p14:modId xmlns:p14="http://schemas.microsoft.com/office/powerpoint/2010/main" val="2504746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776EFEF-4B84-4297-84E3-6558A8A501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375341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16001497"/>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userDrawn="1"/>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userDrawn="1"/>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userDrawn="1"/>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83653563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our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11B26AD-209D-4949-99DC-0B68494564FB}"/>
              </a:ext>
            </a:extLst>
          </p:cNvPr>
          <p:cNvGraphicFramePr>
            <a:graphicFrameLocks noChangeAspect="1"/>
          </p:cNvGraphicFramePr>
          <p:nvPr userDrawn="1">
            <p:custDataLst>
              <p:tags r:id="rId1"/>
            </p:custDataLst>
            <p:extLst>
              <p:ext uri="{D42A27DB-BD31-4B8C-83A1-F6EECF244321}">
                <p14:modId xmlns:p14="http://schemas.microsoft.com/office/powerpoint/2010/main" val="16258582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11B26AD-209D-4949-99DC-0B68494564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7205171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our Content -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9D25F91-3CBC-4B9A-8B27-2E883B9A0497}"/>
              </a:ext>
            </a:extLst>
          </p:cNvPr>
          <p:cNvGraphicFramePr>
            <a:graphicFrameLocks noChangeAspect="1"/>
          </p:cNvGraphicFramePr>
          <p:nvPr userDrawn="1">
            <p:custDataLst>
              <p:tags r:id="rId1"/>
            </p:custDataLst>
            <p:extLst>
              <p:ext uri="{D42A27DB-BD31-4B8C-83A1-F6EECF244321}">
                <p14:modId xmlns:p14="http://schemas.microsoft.com/office/powerpoint/2010/main" val="3877912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29D25F91-3CBC-4B9A-8B27-2E883B9A04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userDrawn="1"/>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userDrawn="1"/>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userDrawn="1"/>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userDrawn="1"/>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9220545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ree Ic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7785C2-FFA0-49DC-B7DC-AE8D303A0851}"/>
              </a:ext>
            </a:extLst>
          </p:cNvPr>
          <p:cNvGraphicFramePr>
            <a:graphicFrameLocks noChangeAspect="1"/>
          </p:cNvGraphicFramePr>
          <p:nvPr userDrawn="1">
            <p:custDataLst>
              <p:tags r:id="rId1"/>
            </p:custDataLst>
            <p:extLst>
              <p:ext uri="{D42A27DB-BD31-4B8C-83A1-F6EECF244321}">
                <p14:modId xmlns:p14="http://schemas.microsoft.com/office/powerpoint/2010/main" val="3915921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57785C2-FFA0-49DC-B7DC-AE8D303A085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userDrawn="1"/>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userDrawn="1"/>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userDrawn="1"/>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964998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Four Ic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F14404E-AF58-41A3-A587-83BECA816827}"/>
              </a:ext>
            </a:extLst>
          </p:cNvPr>
          <p:cNvGraphicFramePr>
            <a:graphicFrameLocks noChangeAspect="1"/>
          </p:cNvGraphicFramePr>
          <p:nvPr userDrawn="1">
            <p:custDataLst>
              <p:tags r:id="rId1"/>
            </p:custDataLst>
            <p:extLst>
              <p:ext uri="{D42A27DB-BD31-4B8C-83A1-F6EECF244321}">
                <p14:modId xmlns:p14="http://schemas.microsoft.com/office/powerpoint/2010/main" val="35251708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F14404E-AF58-41A3-A587-83BECA81682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userDrawn="1"/>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userDrawn="1"/>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userDrawn="1"/>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userDrawn="1"/>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29878563"/>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userDrawn="1"/>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64742887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userDrawn="1"/>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5658948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 Right Phot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F501665-9204-470A-A37E-30BC35DEBC5C}"/>
              </a:ext>
            </a:extLst>
          </p:cNvPr>
          <p:cNvGraphicFramePr>
            <a:graphicFrameLocks noChangeAspect="1"/>
          </p:cNvGraphicFramePr>
          <p:nvPr userDrawn="1">
            <p:custDataLst>
              <p:tags r:id="rId1"/>
            </p:custDataLst>
            <p:extLst>
              <p:ext uri="{D42A27DB-BD31-4B8C-83A1-F6EECF244321}">
                <p14:modId xmlns:p14="http://schemas.microsoft.com/office/powerpoint/2010/main" val="41583049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3F501665-9204-470A-A37E-30BC35DEBC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039884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 Photo">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93A4BC-37E6-4DD2-B7CD-FB49C008A15D}"/>
              </a:ext>
            </a:extLst>
          </p:cNvPr>
          <p:cNvGraphicFramePr>
            <a:graphicFrameLocks noChangeAspect="1"/>
          </p:cNvGraphicFramePr>
          <p:nvPr userDrawn="1">
            <p:custDataLst>
              <p:tags r:id="rId1"/>
            </p:custDataLst>
            <p:extLst>
              <p:ext uri="{D42A27DB-BD31-4B8C-83A1-F6EECF244321}">
                <p14:modId xmlns:p14="http://schemas.microsoft.com/office/powerpoint/2010/main" val="14562297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8493A4BC-37E6-4DD2-B7CD-FB49C008A1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20766186"/>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hree Column -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D02D1C7-7C70-4B83-A59F-BDE593306E53}"/>
              </a:ext>
            </a:extLst>
          </p:cNvPr>
          <p:cNvGraphicFramePr>
            <a:graphicFrameLocks noChangeAspect="1"/>
          </p:cNvGraphicFramePr>
          <p:nvPr userDrawn="1">
            <p:custDataLst>
              <p:tags r:id="rId1"/>
            </p:custDataLst>
            <p:extLst>
              <p:ext uri="{D42A27DB-BD31-4B8C-83A1-F6EECF244321}">
                <p14:modId xmlns:p14="http://schemas.microsoft.com/office/powerpoint/2010/main" val="13922647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D02D1C7-7C70-4B83-A59F-BDE593306E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06780079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59506069-C394-449A-A381-EA5EB93F24B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43831507"/>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 Right Two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64C95FD-8A01-494E-B6F0-70FC67BF3B65}"/>
              </a:ext>
            </a:extLst>
          </p:cNvPr>
          <p:cNvGraphicFramePr>
            <a:graphicFrameLocks noChangeAspect="1"/>
          </p:cNvGraphicFramePr>
          <p:nvPr userDrawn="1">
            <p:custDataLst>
              <p:tags r:id="rId1"/>
            </p:custDataLst>
            <p:extLst>
              <p:ext uri="{D42A27DB-BD31-4B8C-83A1-F6EECF244321}">
                <p14:modId xmlns:p14="http://schemas.microsoft.com/office/powerpoint/2010/main" val="9651254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464C95FD-8A01-494E-B6F0-70FC67BF3B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5002816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 Right Three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0BE030D-98F6-409F-8016-E2D167B300DA}"/>
              </a:ext>
            </a:extLst>
          </p:cNvPr>
          <p:cNvGraphicFramePr>
            <a:graphicFrameLocks noChangeAspect="1"/>
          </p:cNvGraphicFramePr>
          <p:nvPr userDrawn="1">
            <p:custDataLst>
              <p:tags r:id="rId1"/>
            </p:custDataLst>
            <p:extLst>
              <p:ext uri="{D42A27DB-BD31-4B8C-83A1-F6EECF244321}">
                <p14:modId xmlns:p14="http://schemas.microsoft.com/office/powerpoint/2010/main" val="30778586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00BE030D-98F6-409F-8016-E2D167B300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4375527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Multi Photo 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A393D10-AE85-4AA5-A699-5D06948B1179}"/>
              </a:ext>
            </a:extLst>
          </p:cNvPr>
          <p:cNvGraphicFramePr>
            <a:graphicFrameLocks noChangeAspect="1"/>
          </p:cNvGraphicFramePr>
          <p:nvPr userDrawn="1">
            <p:custDataLst>
              <p:tags r:id="rId1"/>
            </p:custDataLst>
            <p:extLst>
              <p:ext uri="{D42A27DB-BD31-4B8C-83A1-F6EECF244321}">
                <p14:modId xmlns:p14="http://schemas.microsoft.com/office/powerpoint/2010/main" val="4168923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5A393D10-AE85-4AA5-A699-5D06948B1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8844604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Multi Photo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6DE325D-3E65-402D-95B0-C27620FA64DA}"/>
              </a:ext>
            </a:extLst>
          </p:cNvPr>
          <p:cNvGraphicFramePr>
            <a:graphicFrameLocks noChangeAspect="1"/>
          </p:cNvGraphicFramePr>
          <p:nvPr userDrawn="1">
            <p:custDataLst>
              <p:tags r:id="rId1"/>
            </p:custDataLst>
            <p:extLst>
              <p:ext uri="{D42A27DB-BD31-4B8C-83A1-F6EECF244321}">
                <p14:modId xmlns:p14="http://schemas.microsoft.com/office/powerpoint/2010/main" val="3633113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56DE325D-3E65-402D-95B0-C27620FA64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91170245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One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A77F77B-AABD-4020-AB85-0E6BC292495E}"/>
              </a:ext>
            </a:extLst>
          </p:cNvPr>
          <p:cNvGraphicFramePr>
            <a:graphicFrameLocks noChangeAspect="1"/>
          </p:cNvGraphicFramePr>
          <p:nvPr userDrawn="1">
            <p:custDataLst>
              <p:tags r:id="rId1"/>
            </p:custDataLst>
            <p:extLst>
              <p:ext uri="{D42A27DB-BD31-4B8C-83A1-F6EECF244321}">
                <p14:modId xmlns:p14="http://schemas.microsoft.com/office/powerpoint/2010/main" val="17419530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0A77F77B-AABD-4020-AB85-0E6BC292495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67857934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843F0EF-D94B-48CB-9513-2D68E40E0A8F}"/>
              </a:ext>
            </a:extLst>
          </p:cNvPr>
          <p:cNvGraphicFramePr>
            <a:graphicFrameLocks noChangeAspect="1"/>
          </p:cNvGraphicFramePr>
          <p:nvPr userDrawn="1">
            <p:custDataLst>
              <p:tags r:id="rId1"/>
            </p:custDataLst>
            <p:extLst>
              <p:ext uri="{D42A27DB-BD31-4B8C-83A1-F6EECF244321}">
                <p14:modId xmlns:p14="http://schemas.microsoft.com/office/powerpoint/2010/main" val="28748288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843F0EF-D94B-48CB-9513-2D68E40E0A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7377655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our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D3D11F-BAEB-44D3-8581-99EC0EDAB3FC}"/>
              </a:ext>
            </a:extLst>
          </p:cNvPr>
          <p:cNvGraphicFramePr>
            <a:graphicFrameLocks noChangeAspect="1"/>
          </p:cNvGraphicFramePr>
          <p:nvPr userDrawn="1">
            <p:custDataLst>
              <p:tags r:id="rId1"/>
            </p:custDataLst>
            <p:extLst>
              <p:ext uri="{D42A27DB-BD31-4B8C-83A1-F6EECF244321}">
                <p14:modId xmlns:p14="http://schemas.microsoft.com/office/powerpoint/2010/main" val="2586655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4D3D11F-BAEB-44D3-8581-99EC0EDAB3F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661340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44973259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995790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9084529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AE00F683-FF21-46E3-A68D-2D9DDBCFCAA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BB56A1C5-73D4-4CC9-BF77-E43ED523EEA9}"/>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0717065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660225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0015567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8709888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4669459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85860077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5274328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2274848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3476698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userDrawn="1"/>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userDrawn="1"/>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userDrawn="1"/>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0695135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8149241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9" name="Text Placeholder 2">
            <a:extLst>
              <a:ext uri="{FF2B5EF4-FFF2-40B4-BE49-F238E27FC236}">
                <a16:creationId xmlns:a16="http://schemas.microsoft.com/office/drawing/2014/main" id="{94326FF3-6B6B-4143-B2F9-702DB76E312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D9DE400A-9E6F-4EAE-BBA0-88655336BC5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3864107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1065415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Subhead - Blue">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6B7629A-90F9-442C-A330-6364D538FCAA}"/>
              </a:ext>
            </a:extLst>
          </p:cNvPr>
          <p:cNvGraphicFramePr>
            <a:graphicFrameLocks noChangeAspect="1"/>
          </p:cNvGraphicFramePr>
          <p:nvPr userDrawn="1">
            <p:custDataLst>
              <p:tags r:id="rId1"/>
            </p:custDataLst>
            <p:extLst>
              <p:ext uri="{D42A27DB-BD31-4B8C-83A1-F6EECF244321}">
                <p14:modId xmlns:p14="http://schemas.microsoft.com/office/powerpoint/2010/main" val="3163369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A6B7629A-90F9-442C-A330-6364D538FCA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0899788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1_Quick Win_Blank">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2533274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576295193"/>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5846537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4519788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80405332"/>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45010708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70568551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4338103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1412031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9" name="Text Placeholder 2">
            <a:extLst>
              <a:ext uri="{FF2B5EF4-FFF2-40B4-BE49-F238E27FC236}">
                <a16:creationId xmlns:a16="http://schemas.microsoft.com/office/drawing/2014/main" id="{B3F65495-12A4-4284-86B6-8783B6533829}"/>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FFFA63EF-612C-4DDE-BDB9-DD67DDE0B3DF}"/>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7542599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359801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499416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8966507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88447839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3746074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222860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8473458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6623254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6136562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8868290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375969" y="6587711"/>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449612"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5969181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2758" y="6471697"/>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350396" y="6577470"/>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9" name="Text Placeholder 2">
            <a:extLst>
              <a:ext uri="{FF2B5EF4-FFF2-40B4-BE49-F238E27FC236}">
                <a16:creationId xmlns:a16="http://schemas.microsoft.com/office/drawing/2014/main" id="{7F5C9A73-A701-4C1A-8996-020E12C23E81}"/>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0" name="TextBox 19">
            <a:extLst>
              <a:ext uri="{FF2B5EF4-FFF2-40B4-BE49-F238E27FC236}">
                <a16:creationId xmlns:a16="http://schemas.microsoft.com/office/drawing/2014/main" id="{1730269A-08C3-4518-B8B4-B1B1540EC7C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42281718"/>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5729182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6590452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8A2B29E-2D28-4D18-9E99-053B3761068F}"/>
              </a:ext>
            </a:extLst>
          </p:cNvPr>
          <p:cNvGraphicFramePr>
            <a:graphicFrameLocks noChangeAspect="1"/>
          </p:cNvGraphicFramePr>
          <p:nvPr userDrawn="1">
            <p:custDataLst>
              <p:tags r:id="rId1"/>
            </p:custDataLst>
            <p:extLst>
              <p:ext uri="{D42A27DB-BD31-4B8C-83A1-F6EECF244321}">
                <p14:modId xmlns:p14="http://schemas.microsoft.com/office/powerpoint/2010/main" val="22387472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18A2B29E-2D28-4D18-9E99-053B376106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2" name="Slide Number Placeholder 1">
            <a:extLst>
              <a:ext uri="{FF2B5EF4-FFF2-40B4-BE49-F238E27FC236}">
                <a16:creationId xmlns:a16="http://schemas.microsoft.com/office/drawing/2014/main" id="{0BE16C14-4943-413C-A577-91BEFC94A18A}"/>
              </a:ext>
            </a:extLst>
          </p:cNvPr>
          <p:cNvSpPr>
            <a:spLocks noGrp="1"/>
          </p:cNvSpPr>
          <p:nvPr>
            <p:ph type="sldNum" sz="quarter" idx="31"/>
          </p:nvPr>
        </p:nvSpPr>
        <p:spPr/>
        <p:txBody>
          <a:bodyPr/>
          <a:lstStyle/>
          <a:p>
            <a:fld id="{9466916A-1A85-4539-B42A-68ACEF8D2CF9}" type="slidenum">
              <a:rPr lang="en-US" smtClean="0"/>
              <a:t>‹#›</a:t>
            </a:fld>
            <a:endParaRPr lang="en-US"/>
          </a:p>
        </p:txBody>
      </p:sp>
      <p:sp>
        <p:nvSpPr>
          <p:cNvPr id="4" name="Footer Placeholder 3">
            <a:extLst>
              <a:ext uri="{FF2B5EF4-FFF2-40B4-BE49-F238E27FC236}">
                <a16:creationId xmlns:a16="http://schemas.microsoft.com/office/drawing/2014/main" id="{81BAF6C7-94CD-446B-B7F3-8CDB7F2C5B66}"/>
              </a:ext>
            </a:extLst>
          </p:cNvPr>
          <p:cNvSpPr>
            <a:spLocks noGrp="1"/>
          </p:cNvSpPr>
          <p:nvPr>
            <p:ph type="ftr" sz="quarter" idx="32"/>
          </p:nvPr>
        </p:nvSpPr>
        <p:spPr/>
        <p:txBody>
          <a:bodyPr/>
          <a:lstStyle/>
          <a:p>
            <a:r>
              <a:rPr lang="en-US"/>
              <a:t>|  Visa Consulting and Analytics  |  Hudson River CCU   |   Consumer Debit Assessment Final Readout  |  Visa Confidential</a:t>
            </a:r>
          </a:p>
        </p:txBody>
      </p:sp>
    </p:spTree>
    <p:extLst>
      <p:ext uri="{BB962C8B-B14F-4D97-AF65-F5344CB8AC3E}">
        <p14:creationId xmlns:p14="http://schemas.microsoft.com/office/powerpoint/2010/main" val="330304056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F8A4BC33-47D5-4C17-A832-615394206016}"/>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407F825E-279A-42B9-8D5E-A6FCBD263103}"/>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05793734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537B5D24-BCF6-4AB5-86FA-E3145B772484}"/>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47CE4FEC-A15F-4A20-979C-02856739CD5E}"/>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82776546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25FA2F0B-B299-49AC-AD78-66659627AB20}"/>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238CDA6A-9332-408B-BC89-3CE760634B95}"/>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3957409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0008049A-1092-4F92-BD7B-6CFBFD7629D8}"/>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1B562B25-DF6A-4760-93A9-F10381BC6BD7}"/>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386375544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7CD1E42B-CD23-4181-A5DE-AB72A5E37DFD}"/>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8F4C1395-2BC2-4E3A-B70B-9F41020F36F3}"/>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57483995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787FA629-E087-47C0-98B0-3DCF01C58FFB}"/>
              </a:ext>
            </a:extLst>
          </p:cNvPr>
          <p:cNvSpPr>
            <a:spLocks noGrp="1"/>
          </p:cNvSpPr>
          <p:nvPr>
            <p:ph type="ftr" sz="quarter" idx="32"/>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36D8B735-8FA4-4DFA-B134-6BE015ED6AFA}"/>
              </a:ext>
            </a:extLst>
          </p:cNvPr>
          <p:cNvSpPr>
            <a:spLocks noGrp="1"/>
          </p:cNvSpPr>
          <p:nvPr>
            <p:ph type="sldNum" sz="quarter" idx="33"/>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3950599548"/>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E5361183-34DC-46CF-943B-5F499EBF8172}"/>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EDAF8E6D-C109-4942-8344-2250EFAC07C2}"/>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979130431"/>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B32603E9-F896-455C-8C4D-C4428ACF0BA9}"/>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EDA344FD-161D-4A35-B33E-DA10CAC2E89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1935997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A1CC3147-8DFD-4039-878B-DEEFE28006C7}"/>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EBEDD2D1-BFE0-4244-BFAF-3CB6D630AC5D}"/>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141904110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6603575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5657317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044434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49362005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7408197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531315210"/>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6734679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3749713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98176092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6" name="Text Placeholder 2">
            <a:extLst>
              <a:ext uri="{FF2B5EF4-FFF2-40B4-BE49-F238E27FC236}">
                <a16:creationId xmlns:a16="http://schemas.microsoft.com/office/drawing/2014/main" id="{3F208A2F-1CE2-478F-9445-C3E1B5FE1E03}"/>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0AD6916B-7D24-4068-A978-ADD2B43C541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14010836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69370971"/>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5659262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1547689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3776306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6728128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2072482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6950025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1195824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105323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08810868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F06177C2-A046-4358-BC4A-F6CFABD1D92B}"/>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E17FB64C-A019-44C0-B2AD-58A535AA5A8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4388883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1236991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41019996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374845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68850686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1503325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1839345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1735509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3626980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77007097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27675826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1" name="Text Placeholder 2">
            <a:extLst>
              <a:ext uri="{FF2B5EF4-FFF2-40B4-BE49-F238E27FC236}">
                <a16:creationId xmlns:a16="http://schemas.microsoft.com/office/drawing/2014/main" id="{2963A5A3-E04E-42F1-9AC5-0650306BD89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3CFF1710-D399-446D-A053-627815A24ED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6480005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1792713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10299861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5840979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3"/>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9982789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418A-7624-4476-BD66-7B5517BD4E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4B46F8-086A-4ACE-A115-0AA48E9F2A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5FD57A-FB59-4B71-97CE-952C59AB6D4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E9016ED-3505-4B5A-A66B-1D2B4A2B88AE}"/>
              </a:ext>
            </a:extLst>
          </p:cNvPr>
          <p:cNvSpPr>
            <a:spLocks noGrp="1"/>
          </p:cNvSpPr>
          <p:nvPr>
            <p:ph type="ftr" sz="quarter" idx="11"/>
          </p:nvPr>
        </p:nvSpPr>
        <p:spPr/>
        <p:txBody>
          <a:bodyPr/>
          <a:lstStyle/>
          <a:p>
            <a:r>
              <a:rPr lang="en-US"/>
              <a:t>|  Visa Consulting and Analytics  |  Hudson River CCU   |   Consumer Debit Assessment Final Readout  |  Visa Confidential</a:t>
            </a:r>
          </a:p>
        </p:txBody>
      </p:sp>
      <p:sp>
        <p:nvSpPr>
          <p:cNvPr id="6" name="Slide Number Placeholder 5">
            <a:extLst>
              <a:ext uri="{FF2B5EF4-FFF2-40B4-BE49-F238E27FC236}">
                <a16:creationId xmlns:a16="http://schemas.microsoft.com/office/drawing/2014/main" id="{3746666A-DD1E-4144-ABFB-F1DBCE993B56}"/>
              </a:ext>
            </a:extLst>
          </p:cNvPr>
          <p:cNvSpPr>
            <a:spLocks noGrp="1"/>
          </p:cNvSpPr>
          <p:nvPr>
            <p:ph type="sldNum" sz="quarter" idx="1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86553358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262949977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6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69575422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396280"/>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75326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700" b="0" i="0">
                <a:solidFill>
                  <a:srgbClr val="595959"/>
                </a:solidFill>
                <a:latin typeface="Calibri"/>
                <a:cs typeface="Calibri"/>
              </a:defRPr>
            </a:lvl1pPr>
          </a:lstStyle>
          <a:p>
            <a:pPr marL="12700">
              <a:lnSpc>
                <a:spcPct val="100000"/>
              </a:lnSpc>
              <a:spcBef>
                <a:spcPts val="65"/>
              </a:spcBef>
            </a:pPr>
            <a:r>
              <a:rPr lang="en-US" spc="-5"/>
              <a:t>|  Visa Consulting and Analytics  |  Hudson River CCU   |   Consumer Debit Assessment Final Readout  |  Visa Confidential</a:t>
            </a:r>
            <a:endParaRPr spc="-5"/>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defRPr sz="700" b="0" i="0">
                <a:solidFill>
                  <a:srgbClr val="ADADAD"/>
                </a:solidFill>
                <a:latin typeface="Calibri"/>
                <a:cs typeface="Calibri"/>
              </a:defRPr>
            </a:lvl1pPr>
          </a:lstStyle>
          <a:p>
            <a:pPr marL="25400">
              <a:lnSpc>
                <a:spcPct val="100000"/>
              </a:lnSpc>
              <a:spcBef>
                <a:spcPts val="65"/>
              </a:spcBef>
            </a:pPr>
            <a:fld id="{81D60167-4931-47E6-BA6A-407CBD079E47}" type="slidenum">
              <a:rPr/>
              <a:t>‹#›</a:t>
            </a:fld>
            <a:endParaRPr/>
          </a:p>
        </p:txBody>
      </p:sp>
    </p:spTree>
    <p:extLst>
      <p:ext uri="{BB962C8B-B14F-4D97-AF65-F5344CB8AC3E}">
        <p14:creationId xmlns:p14="http://schemas.microsoft.com/office/powerpoint/2010/main" val="410967947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panose="020B0502040204020203" pitchFamily="34" charset="0"/>
              <a:ea typeface="+mj-ea"/>
              <a:cs typeface="+mj-cs"/>
              <a:sym typeface="Segoe UI" panose="020B0502040204020203" pitchFamily="34" charset="0"/>
            </a:endParaRP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1256264"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57200" y="6309360"/>
            <a:ext cx="10058400" cy="96950"/>
          </a:xfrm>
        </p:spPr>
        <p:txBody>
          <a:bodyPr wrap="square" anchor="t">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1100514032"/>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95321D6-F21A-44C9-934B-FAF62B13FB75}"/>
              </a:ext>
            </a:extLst>
          </p:cNvPr>
          <p:cNvGraphicFramePr>
            <a:graphicFrameLocks noChangeAspect="1"/>
          </p:cNvGraphicFramePr>
          <p:nvPr userDrawn="1">
            <p:custDataLst>
              <p:tags r:id="rId1"/>
            </p:custDataLst>
            <p:extLst>
              <p:ext uri="{D42A27DB-BD31-4B8C-83A1-F6EECF244321}">
                <p14:modId xmlns:p14="http://schemas.microsoft.com/office/powerpoint/2010/main" val="1917221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3" name="Object 2" hidden="1">
                        <a:extLst>
                          <a:ext uri="{FF2B5EF4-FFF2-40B4-BE49-F238E27FC236}">
                            <a16:creationId xmlns:a16="http://schemas.microsoft.com/office/drawing/2014/main" id="{595321D6-F21A-44C9-934B-FAF62B13FB7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E5CA95B-F73A-4BC0-91AB-3F8BDF45DBA7}"/>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156497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7" name="Text Placeholder 2">
            <a:extLst>
              <a:ext uri="{FF2B5EF4-FFF2-40B4-BE49-F238E27FC236}">
                <a16:creationId xmlns:a16="http://schemas.microsoft.com/office/drawing/2014/main" id="{AF265D31-1383-4666-ACD9-0A3DA2BDF8D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E72F4E22-1B7B-4539-8AE8-6ACCDB6A134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6273701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2_Title and Bulle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5059318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2" name="Object 1"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3" name="Rectangle 2" hidden="1"/>
          <p:cNvSpPr/>
          <p:nvPr userDrawn="1">
            <p:custDataLst>
              <p:tags r:id="rId2"/>
            </p:custDataLst>
          </p:nvPr>
        </p:nvSpPr>
        <p:spPr bwMode="auto">
          <a:xfrm>
            <a:off x="0" y="0"/>
            <a:ext cx="158750" cy="158750"/>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pPr>
            <a:endParaRPr kumimoji="0" lang="en-US" sz="2800" b="0" i="0" u="none" strike="noStrike" cap="none" normalizeH="0" baseline="0">
              <a:ln>
                <a:noFill/>
              </a:ln>
              <a:solidFill>
                <a:schemeClr val="bg1"/>
              </a:solidFill>
              <a:effectLst/>
              <a:latin typeface="Segoe UI "/>
              <a:ea typeface="+mj-ea"/>
              <a:cs typeface="Segoe UI Light" panose="020B0502040204020203" pitchFamily="34" charset="0"/>
              <a:sym typeface="Segoe UI "/>
            </a:endParaRPr>
          </a:p>
        </p:txBody>
      </p:sp>
      <p:sp>
        <p:nvSpPr>
          <p:cNvPr id="6" name="Title 1"/>
          <p:cNvSpPr>
            <a:spLocks noGrp="1"/>
          </p:cNvSpPr>
          <p:nvPr>
            <p:ph type="title"/>
          </p:nvPr>
        </p:nvSpPr>
        <p:spPr>
          <a:xfrm>
            <a:off x="316991" y="245827"/>
            <a:ext cx="11582400" cy="366254"/>
          </a:xfrm>
        </p:spPr>
        <p:txBody>
          <a:bodyPr>
            <a:noAutofit/>
          </a:bodyPr>
          <a:lstStyle>
            <a:lvl1pPr>
              <a:defRPr>
                <a:latin typeface="Segoe UI "/>
                <a:cs typeface="Segoe UI Light" panose="020B0502040204020203" pitchFamily="34" charset="0"/>
              </a:defRPr>
            </a:lvl1pPr>
          </a:lstStyle>
          <a:p>
            <a:r>
              <a:rPr lang="en-US"/>
              <a:t>Click to edit Master title style</a:t>
            </a:r>
          </a:p>
        </p:txBody>
      </p:sp>
      <p:sp>
        <p:nvSpPr>
          <p:cNvPr id="7" name="Content Placeholder 6"/>
          <p:cNvSpPr>
            <a:spLocks noGrp="1"/>
          </p:cNvSpPr>
          <p:nvPr>
            <p:ph sz="quarter" idx="12"/>
          </p:nvPr>
        </p:nvSpPr>
        <p:spPr>
          <a:xfrm>
            <a:off x="316301" y="1188721"/>
            <a:ext cx="11582400" cy="637867"/>
          </a:xfrm>
        </p:spPr>
        <p:txBody>
          <a:bodyPr>
            <a:spAutoFit/>
          </a:bodyPr>
          <a:lstStyle/>
          <a:p>
            <a:pPr lvl="0"/>
            <a:r>
              <a:rPr lang="en-US"/>
              <a:t>Click to edit Master text styles</a:t>
            </a:r>
          </a:p>
          <a:p>
            <a:pPr lvl="1"/>
            <a:r>
              <a:rPr lang="en-US"/>
              <a:t>Second level</a:t>
            </a:r>
          </a:p>
          <a:p>
            <a:pPr lvl="2"/>
            <a:r>
              <a:rPr lang="en-US"/>
              <a:t>Third level</a:t>
            </a:r>
          </a:p>
        </p:txBody>
      </p:sp>
      <p:sp>
        <p:nvSpPr>
          <p:cNvPr id="5" name="Text Placeholder 3"/>
          <p:cNvSpPr>
            <a:spLocks noGrp="1"/>
          </p:cNvSpPr>
          <p:nvPr>
            <p:ph type="body" sz="quarter" idx="13" hasCustomPrompt="1"/>
          </p:nvPr>
        </p:nvSpPr>
        <p:spPr>
          <a:xfrm>
            <a:off x="304800" y="6391564"/>
            <a:ext cx="11684000" cy="109728"/>
          </a:xfrm>
        </p:spPr>
        <p:txBody>
          <a:bodyPr anchor="b"/>
          <a:lstStyle>
            <a:lvl1pPr marL="0" indent="0">
              <a:spcBef>
                <a:spcPts val="0"/>
              </a:spcBef>
              <a:buNone/>
              <a:defRPr sz="800"/>
            </a:lvl1pPr>
          </a:lstStyle>
          <a:p>
            <a:pPr lvl="0"/>
            <a:r>
              <a:rPr lang="en-US"/>
              <a:t>Source: </a:t>
            </a:r>
          </a:p>
        </p:txBody>
      </p:sp>
    </p:spTree>
    <p:extLst>
      <p:ext uri="{BB962C8B-B14F-4D97-AF65-F5344CB8AC3E}">
        <p14:creationId xmlns:p14="http://schemas.microsoft.com/office/powerpoint/2010/main" val="3304059913"/>
      </p:ext>
    </p:extLst>
  </p:cSld>
  <p:clrMapOvr>
    <a:masterClrMapping/>
  </p:clrMapOvr>
  <p:transition>
    <p:wipe dir="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92" y="1524001"/>
            <a:ext cx="11285049" cy="4572000"/>
          </a:xfrm>
        </p:spPr>
        <p:txBody>
          <a:bodyPr/>
          <a:lstStyle>
            <a:lvl1pPr marL="227008" marR="0" indent="-227008" algn="l" defTabSz="914377"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486" marR="0" indent="-225420" algn="l" defTabSz="914377"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685783" marR="0" indent="-171446" algn="l" defTabSz="914377"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dirty="0">
                <a:solidFill>
                  <a:schemeClr val="accent3"/>
                </a:solidFill>
                <a:latin typeface="+mn-lt"/>
                <a:ea typeface="+mn-ea"/>
                <a:cs typeface="+mn-cs"/>
              </a:defRPr>
            </a:lvl3pPr>
            <a:lvl4pPr marL="0" marR="0" indent="0" algn="l" defTabSz="914377" rtl="0" eaLnBrk="1" fontAlgn="auto" latinLnBrk="0" hangingPunct="1">
              <a:lnSpc>
                <a:spcPct val="100000"/>
              </a:lnSpc>
              <a:spcBef>
                <a:spcPts val="200"/>
              </a:spcBef>
              <a:spcAft>
                <a:spcPts val="200"/>
              </a:spcAft>
              <a:buClrTx/>
              <a:buSzTx/>
              <a:buFontTx/>
              <a:buNone/>
              <a:tabLst/>
              <a:defRPr lang="en-US" sz="2200" b="1" kern="1200" noProof="0" dirty="0" smtClean="0">
                <a:solidFill>
                  <a:schemeClr val="accent4"/>
                </a:solidFill>
                <a:latin typeface="+mn-lt"/>
                <a:ea typeface="+mn-ea"/>
                <a:cs typeface="+mn-cs"/>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marL="227008" marR="0" lvl="0" indent="-227008" algn="l" defTabSz="914377" rtl="0" eaLnBrk="1" fontAlgn="auto" latinLnBrk="0" hangingPunct="1">
              <a:lnSpc>
                <a:spcPct val="100000"/>
              </a:lnSpc>
              <a:spcBef>
                <a:spcPts val="16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5C5C5C"/>
              </a:solidFill>
              <a:effectLst/>
              <a:uLnTx/>
              <a:uFillTx/>
              <a:latin typeface="+mn-lt"/>
              <a:ea typeface="+mn-ea"/>
              <a:cs typeface="+mn-cs"/>
            </a:endParaRPr>
          </a:p>
        </p:txBody>
      </p:sp>
      <p:sp>
        <p:nvSpPr>
          <p:cNvPr id="8" name="Subtitle 1">
            <a:extLst>
              <a:ext uri="{FF2B5EF4-FFF2-40B4-BE49-F238E27FC236}">
                <a16:creationId xmlns:a16="http://schemas.microsoft.com/office/drawing/2014/main" id="{F48751A9-3281-492B-9E17-901210722C40}"/>
              </a:ext>
            </a:extLst>
          </p:cNvPr>
          <p:cNvSpPr>
            <a:spLocks noGrp="1"/>
          </p:cNvSpPr>
          <p:nvPr>
            <p:ph type="body" idx="14" hasCustomPrompt="1"/>
          </p:nvPr>
        </p:nvSpPr>
        <p:spPr>
          <a:xfrm>
            <a:off x="457200" y="6402172"/>
            <a:ext cx="7207251" cy="107722"/>
          </a:xfrm>
        </p:spPr>
        <p:txBody>
          <a:bodyPr wrap="square" anchor="b">
            <a:spAutoFit/>
          </a:bodyPr>
          <a:lstStyle>
            <a:lvl1pPr marL="0" indent="0">
              <a:spcBef>
                <a:spcPts val="0"/>
              </a:spcBef>
              <a:buNone/>
              <a:defRPr sz="700" b="0">
                <a:solidFill>
                  <a:schemeClr val="tx1">
                    <a:lumMod val="50000"/>
                    <a:lumOff val="50000"/>
                  </a:schemeClr>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Source Placeholder</a:t>
            </a:r>
          </a:p>
        </p:txBody>
      </p:sp>
      <p:sp>
        <p:nvSpPr>
          <p:cNvPr id="28" name="Title 27">
            <a:extLst>
              <a:ext uri="{FF2B5EF4-FFF2-40B4-BE49-F238E27FC236}">
                <a16:creationId xmlns:a16="http://schemas.microsoft.com/office/drawing/2014/main" id="{6C987731-65A9-4ED6-B2B5-77A4DB5D0AE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92841"/>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Edit Master text styles</a:t>
            </a:r>
          </a:p>
          <a:p>
            <a:pPr marL="571500" marR="0" lvl="1"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pPr>
            <a:r>
              <a:rPr kumimoji="0" lang="en-US" sz="1800" b="0" i="0" u="none" strike="noStrike" kern="1200" cap="none" spc="0" normalizeH="0" baseline="0" noProof="0">
                <a:ln>
                  <a:noFill/>
                </a:ln>
                <a:solidFill>
                  <a:srgbClr val="5C5C5C"/>
                </a:solidFill>
                <a:effectLst/>
                <a:uLnTx/>
                <a:uFillTx/>
                <a:latin typeface="+mn-lt"/>
                <a:ea typeface="+mn-ea"/>
                <a:cs typeface="+mn-cs"/>
              </a:rPr>
              <a:t>Second level</a:t>
            </a:r>
          </a:p>
          <a:p>
            <a:pPr marL="801688" marR="0" lvl="2"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a:pPr>
            <a:r>
              <a:rPr kumimoji="0" lang="en-US" sz="1600" b="0" i="0" u="none" strike="noStrike" kern="1200" cap="none" spc="0" normalizeH="0" baseline="0" noProof="0">
                <a:ln>
                  <a:noFill/>
                </a:ln>
                <a:solidFill>
                  <a:srgbClr val="5C5C5C"/>
                </a:solidFill>
                <a:effectLst/>
                <a:uLnTx/>
                <a:uFillTx/>
                <a:latin typeface="+mn-lt"/>
                <a:ea typeface="+mn-ea"/>
                <a:cs typeface="+mn-cs"/>
              </a:rPr>
              <a:t>Third level</a:t>
            </a:r>
          </a:p>
          <a:p>
            <a:pPr marL="0" marR="0" lvl="3" indent="0" algn="l" defTabSz="914400" rtl="0" eaLnBrk="1" fontAlgn="auto" latinLnBrk="0" hangingPunct="1">
              <a:lnSpc>
                <a:spcPct val="100000"/>
              </a:lnSpc>
              <a:spcBef>
                <a:spcPts val="200"/>
              </a:spcBef>
              <a:spcAft>
                <a:spcPts val="200"/>
              </a:spcAft>
              <a:buClrTx/>
              <a:buSzTx/>
              <a:buFontTx/>
              <a:buNone/>
              <a:tabLst/>
              <a:defRPr/>
            </a:pPr>
            <a:r>
              <a:rPr kumimoji="0" lang="en-US" sz="2200" b="1" i="0" u="none" strike="noStrike" kern="1200" cap="none" spc="0" normalizeH="0" baseline="0" noProof="0">
                <a:ln>
                  <a:noFill/>
                </a:ln>
                <a:solidFill>
                  <a:srgbClr val="003EA9"/>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118912021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3_Title and Bulle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2119" y="1593"/>
          <a:ext cx="2116" cy="1587"/>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p:cNvPicPr/>
                      <p:nvPr/>
                    </p:nvPicPr>
                    <p:blipFill>
                      <a:blip r:embed="rId5"/>
                      <a:stretch>
                        <a:fillRect/>
                      </a:stretch>
                    </p:blipFill>
                    <p:spPr>
                      <a:xfrm>
                        <a:off x="2119" y="1593"/>
                        <a:ext cx="2116"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61473" y="1585545"/>
            <a:ext cx="11267467" cy="139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ubtitle 1">
            <a:extLst>
              <a:ext uri="{FF2B5EF4-FFF2-40B4-BE49-F238E27FC236}">
                <a16:creationId xmlns:a16="http://schemas.microsoft.com/office/drawing/2014/main" id="{F48751A9-3281-492B-9E17-901210722C40}"/>
              </a:ext>
            </a:extLst>
          </p:cNvPr>
          <p:cNvSpPr>
            <a:spLocks noGrp="1"/>
          </p:cNvSpPr>
          <p:nvPr>
            <p:ph type="body" idx="14" hasCustomPrompt="1"/>
          </p:nvPr>
        </p:nvSpPr>
        <p:spPr>
          <a:xfrm>
            <a:off x="734433" y="6415640"/>
            <a:ext cx="7207251" cy="80791"/>
          </a:xfrm>
        </p:spPr>
        <p:txBody>
          <a:bodyPr wrap="square" anchor="ctr">
            <a:spAutoFit/>
          </a:bodyPr>
          <a:lstStyle>
            <a:lvl1pPr marL="0" indent="0">
              <a:spcBef>
                <a:spcPts val="0"/>
              </a:spcBef>
              <a:buNone/>
              <a:defRPr sz="525" b="0">
                <a:solidFill>
                  <a:schemeClr val="bg2"/>
                </a:solidFill>
              </a:defRPr>
            </a:lvl1pPr>
            <a:lvl2pPr marL="342891" indent="0">
              <a:spcBef>
                <a:spcPts val="0"/>
              </a:spcBef>
              <a:spcAft>
                <a:spcPts val="0"/>
              </a:spcAft>
              <a:buNone/>
              <a:defRPr sz="1500" b="0"/>
            </a:lvl2pPr>
            <a:lvl3pPr marL="685783" indent="0">
              <a:spcBef>
                <a:spcPts val="0"/>
              </a:spcBef>
              <a:spcAft>
                <a:spcPts val="0"/>
              </a:spcAft>
              <a:buNone/>
              <a:defRPr sz="1500" b="0"/>
            </a:lvl3pPr>
            <a:lvl4pPr marL="1028674" indent="0">
              <a:spcBef>
                <a:spcPts val="0"/>
              </a:spcBef>
              <a:spcAft>
                <a:spcPts val="0"/>
              </a:spcAft>
              <a:buNone/>
              <a:defRPr sz="1500" b="0"/>
            </a:lvl4pPr>
            <a:lvl5pPr marL="1371566" indent="0">
              <a:spcBef>
                <a:spcPts val="0"/>
              </a:spcBef>
              <a:buNone/>
              <a:defRPr sz="1500" b="0">
                <a:solidFill>
                  <a:srgbClr val="5D5D5D"/>
                </a:solidFill>
              </a:defRPr>
            </a:lvl5pPr>
            <a:lvl6pPr marL="1714457" indent="0">
              <a:lnSpc>
                <a:spcPct val="90000"/>
              </a:lnSpc>
              <a:buNone/>
              <a:defRPr sz="1500" b="0">
                <a:solidFill>
                  <a:schemeClr val="accent3"/>
                </a:solidFill>
              </a:defRPr>
            </a:lvl6pPr>
            <a:lvl7pPr marL="2057349" indent="0">
              <a:buNone/>
              <a:defRPr sz="1500" b="0">
                <a:solidFill>
                  <a:schemeClr val="accent3"/>
                </a:solidFill>
              </a:defRPr>
            </a:lvl7pPr>
            <a:lvl8pPr marL="2400240" indent="0">
              <a:buNone/>
              <a:defRPr sz="1500" b="0">
                <a:solidFill>
                  <a:schemeClr val="accent3"/>
                </a:solidFill>
              </a:defRPr>
            </a:lvl8pPr>
            <a:lvl9pPr marL="2743131" indent="0">
              <a:buNone/>
              <a:defRPr sz="1500" b="0">
                <a:solidFill>
                  <a:schemeClr val="accent3"/>
                </a:solidFill>
              </a:defRPr>
            </a:lvl9pPr>
          </a:lstStyle>
          <a:p>
            <a:pPr lvl="0"/>
            <a:r>
              <a:rPr lang="en-US"/>
              <a:t>Source Placeholder</a:t>
            </a:r>
          </a:p>
        </p:txBody>
      </p:sp>
      <p:sp>
        <p:nvSpPr>
          <p:cNvPr id="28" name="Title 27">
            <a:extLst>
              <a:ext uri="{FF2B5EF4-FFF2-40B4-BE49-F238E27FC236}">
                <a16:creationId xmlns:a16="http://schemas.microsoft.com/office/drawing/2014/main" id="{6C987731-65A9-4ED6-B2B5-77A4DB5D0AE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4494629"/>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8_Title, Subhead and Bullets">
    <p:spTree>
      <p:nvGrpSpPr>
        <p:cNvPr id="1" name=""/>
        <p:cNvGrpSpPr/>
        <p:nvPr/>
      </p:nvGrpSpPr>
      <p:grpSpPr>
        <a:xfrm>
          <a:off x="0" y="0"/>
          <a:ext cx="0" cy="0"/>
          <a:chOff x="0" y="0"/>
          <a:chExt cx="0" cy="0"/>
        </a:xfrm>
      </p:grpSpPr>
      <p:sp>
        <p:nvSpPr>
          <p:cNvPr id="5" name="Title 4"/>
          <p:cNvSpPr>
            <a:spLocks noGrp="1"/>
          </p:cNvSpPr>
          <p:nvPr>
            <p:ph type="title" hasCustomPrompt="1"/>
          </p:nvPr>
        </p:nvSpPr>
        <p:spPr/>
        <p:txBody>
          <a:bodyPr/>
          <a:lstStyle/>
          <a:p>
            <a:r>
              <a:rPr lang="en-US"/>
              <a:t>Click to edit title</a:t>
            </a:r>
          </a:p>
        </p:txBody>
      </p:sp>
      <p:sp>
        <p:nvSpPr>
          <p:cNvPr id="7" name="Content Placeholder 3"/>
          <p:cNvSpPr>
            <a:spLocks noGrp="1"/>
          </p:cNvSpPr>
          <p:nvPr>
            <p:ph sz="half" idx="2" hasCustomPrompt="1"/>
          </p:nvPr>
        </p:nvSpPr>
        <p:spPr>
          <a:xfrm>
            <a:off x="304800" y="2267713"/>
            <a:ext cx="11582400" cy="1377878"/>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8" name="Subtitle 2"/>
          <p:cNvSpPr>
            <a:spLocks noGrp="1"/>
          </p:cNvSpPr>
          <p:nvPr>
            <p:ph type="subTitle" idx="1" hasCustomPrompt="1"/>
          </p:nvPr>
        </p:nvSpPr>
        <p:spPr>
          <a:xfrm>
            <a:off x="304800" y="1609345"/>
            <a:ext cx="11582400" cy="258597"/>
          </a:xfrm>
        </p:spPr>
        <p:txBody>
          <a:bodyPr/>
          <a:lstStyle>
            <a:lvl1pPr marL="0" indent="0">
              <a:buNone/>
              <a:defRPr b="1">
                <a:solidFill>
                  <a:schemeClr val="accent5"/>
                </a:solidFill>
              </a:defRPr>
            </a:lvl1pPr>
          </a:lstStyle>
          <a:p>
            <a:r>
              <a:rPr lang="en-US"/>
              <a:t>Click to edit subhead</a:t>
            </a:r>
          </a:p>
        </p:txBody>
      </p:sp>
    </p:spTree>
    <p:extLst>
      <p:ext uri="{BB962C8B-B14F-4D97-AF65-F5344CB8AC3E}">
        <p14:creationId xmlns:p14="http://schemas.microsoft.com/office/powerpoint/2010/main" val="408660116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440541019"/>
              </p:ext>
            </p:extLst>
          </p:nvPr>
        </p:nvGraphicFramePr>
        <p:xfrm>
          <a:off x="1767" y="1323"/>
          <a:ext cx="1764" cy="1323"/>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1767" y="1323"/>
                        <a:ext cx="1764" cy="1323"/>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p:cNvSpPr>
            <a:spLocks noGrp="1"/>
          </p:cNvSpPr>
          <p:nvPr>
            <p:ph type="title"/>
          </p:nvPr>
        </p:nvSpPr>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
        <p:nvSpPr>
          <p:cNvPr id="6" name="Slide Number Placeholder 5"/>
          <p:cNvSpPr>
            <a:spLocks noGrp="1"/>
          </p:cNvSpPr>
          <p:nvPr>
            <p:ph type="sldNum" sz="quarter" idx="12"/>
          </p:nvPr>
        </p:nvSpPr>
        <p:spPr>
          <a:xfrm>
            <a:off x="1" y="6356356"/>
            <a:ext cx="377952" cy="365125"/>
          </a:xfrm>
        </p:spPr>
        <p:txBody>
          <a:bodyPr/>
          <a:lstStyle/>
          <a:p>
            <a:fld id="{C19C67A3-BED2-284C-B277-97C0CD92F617}" type="slidenum">
              <a:rPr lang="en-US" smtClean="0"/>
              <a:t>‹#›</a:t>
            </a:fld>
            <a:endParaRPr lang="en-US"/>
          </a:p>
        </p:txBody>
      </p:sp>
      <p:sp>
        <p:nvSpPr>
          <p:cNvPr id="7" name="Text Placeholder 3">
            <a:extLst>
              <a:ext uri="{FF2B5EF4-FFF2-40B4-BE49-F238E27FC236}">
                <a16:creationId xmlns:a16="http://schemas.microsoft.com/office/drawing/2014/main" id="{0B675D9A-CF44-47CB-ADE8-3F99BDF2F1AB}"/>
              </a:ext>
            </a:extLst>
          </p:cNvPr>
          <p:cNvSpPr>
            <a:spLocks noGrp="1"/>
          </p:cNvSpPr>
          <p:nvPr>
            <p:ph type="body" sz="quarter" idx="10" hasCustomPrompt="1"/>
          </p:nvPr>
        </p:nvSpPr>
        <p:spPr>
          <a:xfrm>
            <a:off x="304806" y="6198567"/>
            <a:ext cx="11704639" cy="110800"/>
          </a:xfrm>
        </p:spPr>
        <p:txBody>
          <a:bodyPr anchor="b">
            <a:noAutofit/>
          </a:bodyPr>
          <a:lstStyle>
            <a:lvl1pPr marL="0" indent="0">
              <a:buNone/>
              <a:defRPr sz="800">
                <a:solidFill>
                  <a:schemeClr val="bg2">
                    <a:lumMod val="75000"/>
                  </a:schemeClr>
                </a:solidFill>
              </a:defRPr>
            </a:lvl1pPr>
            <a:lvl2pPr marL="376718" indent="0">
              <a:buNone/>
              <a:defRPr sz="800"/>
            </a:lvl2pPr>
            <a:lvl3pPr marL="838091" indent="0">
              <a:buNone/>
              <a:defRPr sz="800"/>
            </a:lvl3pPr>
            <a:lvl4pPr marL="1219042" indent="0">
              <a:buNone/>
              <a:defRPr sz="800"/>
            </a:lvl4pPr>
            <a:lvl5pPr marL="1559187" indent="0">
              <a:buNone/>
              <a:defRPr sz="800"/>
            </a:lvl5pPr>
          </a:lstStyle>
          <a:p>
            <a:pPr lvl="0"/>
            <a:r>
              <a:rPr lang="en-US"/>
              <a:t>Source:</a:t>
            </a:r>
          </a:p>
        </p:txBody>
      </p:sp>
    </p:spTree>
    <p:extLst>
      <p:ext uri="{BB962C8B-B14F-4D97-AF65-F5344CB8AC3E}">
        <p14:creationId xmlns:p14="http://schemas.microsoft.com/office/powerpoint/2010/main" val="839516811"/>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userDrawn="1">
  <p:cSld name="1_Breaker">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062631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36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13" name="Title 3">
            <a:extLst>
              <a:ext uri="{FF2B5EF4-FFF2-40B4-BE49-F238E27FC236}">
                <a16:creationId xmlns:a16="http://schemas.microsoft.com/office/drawing/2014/main" id="{FAD6A328-4E88-4B77-AE73-4F9B33FC0903}"/>
              </a:ext>
            </a:extLst>
          </p:cNvPr>
          <p:cNvSpPr>
            <a:spLocks noGrp="1"/>
          </p:cNvSpPr>
          <p:nvPr>
            <p:ph type="title"/>
          </p:nvPr>
        </p:nvSpPr>
        <p:spPr>
          <a:xfrm>
            <a:off x="443889" y="2676166"/>
            <a:ext cx="7151010" cy="762000"/>
          </a:xfrm>
        </p:spPr>
        <p:txBody>
          <a:bodyPr/>
          <a:lstStyle>
            <a:lvl1pPr>
              <a:defRPr sz="3600">
                <a:solidFill>
                  <a:schemeClr val="accent4"/>
                </a:solidFill>
              </a:defRPr>
            </a:lvl1pPr>
          </a:lstStyle>
          <a:p>
            <a:r>
              <a:rPr lang="en-US"/>
              <a:t>Click to edit Master title style</a:t>
            </a:r>
          </a:p>
        </p:txBody>
      </p:sp>
      <p:pic>
        <p:nvPicPr>
          <p:cNvPr id="4" name="Picture 3">
            <a:extLst>
              <a:ext uri="{FF2B5EF4-FFF2-40B4-BE49-F238E27FC236}">
                <a16:creationId xmlns:a16="http://schemas.microsoft.com/office/drawing/2014/main" id="{235A28D5-058F-403D-9072-70B513554387}"/>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t="3270" r="33036" b="61972"/>
          <a:stretch/>
        </p:blipFill>
        <p:spPr>
          <a:xfrm>
            <a:off x="3048000" y="0"/>
            <a:ext cx="9144000" cy="6858000"/>
          </a:xfrm>
          <a:prstGeom prst="rect">
            <a:avLst/>
          </a:prstGeom>
        </p:spPr>
      </p:pic>
    </p:spTree>
    <p:extLst>
      <p:ext uri="{BB962C8B-B14F-4D97-AF65-F5344CB8AC3E}">
        <p14:creationId xmlns:p14="http://schemas.microsoft.com/office/powerpoint/2010/main" val="16414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p:cNvPicPr/>
                      <p:nvPr/>
                    </p:nvPicPr>
                    <p:blipFill>
                      <a:blip r:embed="rId5"/>
                      <a:stretch>
                        <a:fillRect/>
                      </a:stretch>
                    </p:blipFill>
                    <p:spPr>
                      <a:xfrm>
                        <a:off x="2119" y="2119"/>
                        <a:ext cx="2116" cy="211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D5B616A-908C-4B8E-B567-9EE6EBF80BE5}"/>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p:cNvSpPr>
            <a:spLocks noGrp="1"/>
          </p:cNvSpPr>
          <p:nvPr>
            <p:ph type="title" hasCustomPrompt="1"/>
          </p:nvPr>
        </p:nvSpPr>
        <p:spPr bwMode="gray"/>
        <p:txBody>
          <a:bodyPr/>
          <a:lstStyle/>
          <a:p>
            <a:r>
              <a:rPr lang="en-US"/>
              <a:t>Click to edit title</a:t>
            </a:r>
          </a:p>
        </p:txBody>
      </p:sp>
    </p:spTree>
    <p:extLst>
      <p:ext uri="{BB962C8B-B14F-4D97-AF65-F5344CB8AC3E}">
        <p14:creationId xmlns:p14="http://schemas.microsoft.com/office/powerpoint/2010/main" val="96689905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 Subhead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04800" y="243840"/>
            <a:ext cx="11582400" cy="366254"/>
          </a:xfrm>
        </p:spPr>
        <p:txBody>
          <a:bodyPr/>
          <a:lstStyle>
            <a:lvl1pPr>
              <a:defRPr/>
            </a:lvl1pPr>
          </a:lstStyle>
          <a:p>
            <a:r>
              <a:rPr lang="en-US"/>
              <a:t>Click to edit title</a:t>
            </a:r>
          </a:p>
        </p:txBody>
      </p:sp>
      <p:sp>
        <p:nvSpPr>
          <p:cNvPr id="8" name="Content Placeholder 2"/>
          <p:cNvSpPr>
            <a:spLocks noGrp="1"/>
          </p:cNvSpPr>
          <p:nvPr>
            <p:ph idx="1" hasCustomPrompt="1"/>
          </p:nvPr>
        </p:nvSpPr>
        <p:spPr>
          <a:xfrm>
            <a:off x="304800" y="1188720"/>
            <a:ext cx="11582400" cy="1947200"/>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ubtitle 2"/>
          <p:cNvSpPr>
            <a:spLocks noGrp="1"/>
          </p:cNvSpPr>
          <p:nvPr>
            <p:ph type="subTitle" idx="10" hasCustomPrompt="1"/>
          </p:nvPr>
        </p:nvSpPr>
        <p:spPr>
          <a:xfrm>
            <a:off x="304800" y="685801"/>
            <a:ext cx="11582400" cy="276999"/>
          </a:xfrm>
        </p:spPr>
        <p:txBody>
          <a:bodyPr/>
          <a:lstStyle>
            <a:lvl1pPr marL="0" indent="0" algn="l">
              <a:buNone/>
              <a:defRPr sz="2000" b="1">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subhead</a:t>
            </a:r>
          </a:p>
        </p:txBody>
      </p:sp>
    </p:spTree>
    <p:extLst>
      <p:ext uri="{BB962C8B-B14F-4D97-AF65-F5344CB8AC3E}">
        <p14:creationId xmlns:p14="http://schemas.microsoft.com/office/powerpoint/2010/main" val="187382763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4D7031-015E-4F9B-9F48-B87B4A60BEA3}"/>
              </a:ext>
            </a:extLst>
          </p:cNvPr>
          <p:cNvGraphicFramePr>
            <a:graphicFrameLocks noChangeAspect="1"/>
          </p:cNvGraphicFramePr>
          <p:nvPr userDrawn="1">
            <p:custDataLst>
              <p:tags r:id="rId1"/>
            </p:custDataLst>
            <p:extLst>
              <p:ext uri="{D42A27DB-BD31-4B8C-83A1-F6EECF244321}">
                <p14:modId xmlns:p14="http://schemas.microsoft.com/office/powerpoint/2010/main" val="1575086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3" name="Object 2" hidden="1">
                        <a:extLst>
                          <a:ext uri="{FF2B5EF4-FFF2-40B4-BE49-F238E27FC236}">
                            <a16:creationId xmlns:a16="http://schemas.microsoft.com/office/drawing/2014/main" id="{584D7031-015E-4F9B-9F48-B87B4A60BEA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E7D68AE-D19E-4AB0-BDFB-26B24C3A6985}"/>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vert="horz" lIns="0" tIns="0" rIns="0" bIns="0" rtlCol="0" anchor="t">
            <a:noAutofit/>
          </a:bodyPr>
          <a:lstStyle>
            <a:lvl1pPr marL="0" inden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65228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91BBF8E8-B113-4097-B3D5-600667DA2D27}"/>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0" name="TextBox 19">
            <a:extLst>
              <a:ext uri="{FF2B5EF4-FFF2-40B4-BE49-F238E27FC236}">
                <a16:creationId xmlns:a16="http://schemas.microsoft.com/office/drawing/2014/main" id="{C5F24CAE-D619-462F-B79C-4C9F404F010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5336011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Subhead and Three Columns">
    <p:spTree>
      <p:nvGrpSpPr>
        <p:cNvPr id="1" name=""/>
        <p:cNvGrpSpPr/>
        <p:nvPr/>
      </p:nvGrpSpPr>
      <p:grpSpPr>
        <a:xfrm>
          <a:off x="0" y="0"/>
          <a:ext cx="0" cy="0"/>
          <a:chOff x="0" y="0"/>
          <a:chExt cx="0" cy="0"/>
        </a:xfrm>
      </p:grpSpPr>
      <p:sp>
        <p:nvSpPr>
          <p:cNvPr id="11" name="Subtitle 1">
            <a:extLst>
              <a:ext uri="{FF2B5EF4-FFF2-40B4-BE49-F238E27FC236}">
                <a16:creationId xmlns:a16="http://schemas.microsoft.com/office/drawing/2014/main" id="{28B88886-1612-4DE1-AB7E-F47B7AEA2A22}"/>
              </a:ext>
            </a:extLst>
          </p:cNvPr>
          <p:cNvSpPr>
            <a:spLocks noGrp="1"/>
          </p:cNvSpPr>
          <p:nvPr>
            <p:ph type="body" idx="13"/>
          </p:nvPr>
        </p:nvSpPr>
        <p:spPr>
          <a:xfrm>
            <a:off x="443889" y="949570"/>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Edit Master text styles</a:t>
            </a:r>
          </a:p>
        </p:txBody>
      </p:sp>
      <p:sp>
        <p:nvSpPr>
          <p:cNvPr id="21" name="Subtitle 1">
            <a:extLst>
              <a:ext uri="{FF2B5EF4-FFF2-40B4-BE49-F238E27FC236}">
                <a16:creationId xmlns:a16="http://schemas.microsoft.com/office/drawing/2014/main" id="{BE7923E5-BFFA-4831-867D-4B7AFBFF2129}"/>
              </a:ext>
            </a:extLst>
          </p:cNvPr>
          <p:cNvSpPr>
            <a:spLocks noGrp="1"/>
          </p:cNvSpPr>
          <p:nvPr>
            <p:ph type="body" idx="15" hasCustomPrompt="1"/>
          </p:nvPr>
        </p:nvSpPr>
        <p:spPr>
          <a:xfrm>
            <a:off x="734431" y="6407557"/>
            <a:ext cx="7574729"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5" name="Title 4">
            <a:extLst>
              <a:ext uri="{FF2B5EF4-FFF2-40B4-BE49-F238E27FC236}">
                <a16:creationId xmlns:a16="http://schemas.microsoft.com/office/drawing/2014/main" id="{D5F7D0FB-DDF1-46D5-918C-7A5C6A63601C}"/>
              </a:ext>
            </a:extLst>
          </p:cNvPr>
          <p:cNvSpPr>
            <a:spLocks noGrp="1"/>
          </p:cNvSpPr>
          <p:nvPr>
            <p:ph type="title"/>
          </p:nvPr>
        </p:nvSpPr>
        <p:spPr/>
        <p:txBody>
          <a:bodyPr/>
          <a:lstStyle/>
          <a:p>
            <a:r>
              <a:rPr lang="en-US"/>
              <a:t>Click to edit Master title style</a:t>
            </a:r>
          </a:p>
        </p:txBody>
      </p:sp>
      <p:cxnSp>
        <p:nvCxnSpPr>
          <p:cNvPr id="19" name="Straight Connector 18">
            <a:extLst>
              <a:ext uri="{FF2B5EF4-FFF2-40B4-BE49-F238E27FC236}">
                <a16:creationId xmlns:a16="http://schemas.microsoft.com/office/drawing/2014/main" id="{2A4EFA72-5BDB-43AA-8AD4-4423CDDA0820}"/>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716E9D-82B0-4CD1-B5AA-3AD928C8B56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3" name="TextBox 22">
            <a:extLst>
              <a:ext uri="{FF2B5EF4-FFF2-40B4-BE49-F238E27FC236}">
                <a16:creationId xmlns:a16="http://schemas.microsoft.com/office/drawing/2014/main" id="{75B54DBE-C2A8-4028-AF57-47A7C5DE5A0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5404449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901205074"/>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66648443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9113170"/>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18567019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65551875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5026373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9118882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5158327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8403858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30" name="Text Placeholder 2">
            <a:extLst>
              <a:ext uri="{FF2B5EF4-FFF2-40B4-BE49-F238E27FC236}">
                <a16:creationId xmlns:a16="http://schemas.microsoft.com/office/drawing/2014/main" id="{9B5F5CD2-1C9A-43C0-8ABE-C50E297345BB}"/>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1" name="TextBox 30">
            <a:extLst>
              <a:ext uri="{FF2B5EF4-FFF2-40B4-BE49-F238E27FC236}">
                <a16:creationId xmlns:a16="http://schemas.microsoft.com/office/drawing/2014/main" id="{88C44455-956A-4EFA-A987-9EF682509EA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356494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2395097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2412624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0431301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9509057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44380617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2502893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44861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0364802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24477396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1098983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D2253DE5-5F38-4CC4-840B-B9B7BA274D98}"/>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5" name="TextBox 24">
            <a:extLst>
              <a:ext uri="{FF2B5EF4-FFF2-40B4-BE49-F238E27FC236}">
                <a16:creationId xmlns:a16="http://schemas.microsoft.com/office/drawing/2014/main" id="{90E30E62-33C1-413C-872D-E8D9F0B479CF}"/>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7185316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345564893"/>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7048098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9437917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1253937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0547240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9109176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4411560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80132183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1836480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9715291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0" name="Text Placeholder 2">
            <a:extLst>
              <a:ext uri="{FF2B5EF4-FFF2-40B4-BE49-F238E27FC236}">
                <a16:creationId xmlns:a16="http://schemas.microsoft.com/office/drawing/2014/main" id="{B6ADC148-5BD2-42F1-84B6-8B779F650FE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3" name="TextBox 32">
            <a:extLst>
              <a:ext uri="{FF2B5EF4-FFF2-40B4-BE49-F238E27FC236}">
                <a16:creationId xmlns:a16="http://schemas.microsoft.com/office/drawing/2014/main" id="{E8C35B25-58B1-44D6-ACD5-8A9456D578CE}"/>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29751411"/>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9718871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1023882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0722366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79286868"/>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40561110"/>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181424898"/>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933495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20180405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04633142"/>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7204129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488985" y="6597985"/>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562628" y="65979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027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57537" y="6474140"/>
            <a:ext cx="552780" cy="179101"/>
          </a:xfrm>
          <a:prstGeom prst="rect">
            <a:avLst/>
          </a:prstGeom>
        </p:spPr>
      </p:pic>
      <p:sp>
        <p:nvSpPr>
          <p:cNvPr id="12" name="TextBox 11">
            <a:extLst>
              <a:ext uri="{FF2B5EF4-FFF2-40B4-BE49-F238E27FC236}">
                <a16:creationId xmlns:a16="http://schemas.microsoft.com/office/drawing/2014/main" id="{DBFFAD7E-5332-4140-A25A-4C1D314E207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68861261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065696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8415919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5588453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147271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5955428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2727252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1757461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55174033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4141967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09804460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035702" y="639250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52075" y="6480100"/>
            <a:ext cx="552780" cy="179101"/>
          </a:xfrm>
          <a:prstGeom prst="rect">
            <a:avLst/>
          </a:prstGeom>
        </p:spPr>
      </p:pic>
      <p:sp>
        <p:nvSpPr>
          <p:cNvPr id="13" name="TextBox 12">
            <a:extLst>
              <a:ext uri="{FF2B5EF4-FFF2-40B4-BE49-F238E27FC236}">
                <a16:creationId xmlns:a16="http://schemas.microsoft.com/office/drawing/2014/main" id="{9AF450C2-6363-4814-A024-A7534AF61432}"/>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6326202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322242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93633385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8804672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54248615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2113525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0315048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25862720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5732424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76547953"/>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25850119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7EA35D1E-0E4D-41D1-B3C9-24F69D3E0FF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2" name="TextBox 11">
            <a:extLst>
              <a:ext uri="{FF2B5EF4-FFF2-40B4-BE49-F238E27FC236}">
                <a16:creationId xmlns:a16="http://schemas.microsoft.com/office/drawing/2014/main" id="{277C0976-1302-44F0-A85F-0BB135AF80CD}"/>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8454933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4185272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3"/>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0262081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9602-2B41-46BA-9D8D-C665678DA2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B4EB79-848F-4CD8-8C6C-DFC694582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05BB1F-B34B-44A8-A1E1-A270EA99B7EF}"/>
              </a:ext>
            </a:extLst>
          </p:cNvPr>
          <p:cNvSpPr>
            <a:spLocks noGrp="1"/>
          </p:cNvSpPr>
          <p:nvPr>
            <p:ph type="dt" sz="half" idx="10"/>
          </p:nvPr>
        </p:nvSpPr>
        <p:spPr/>
        <p:txBody>
          <a:bodyPr/>
          <a:lstStyle/>
          <a:p>
            <a:fld id="{8CCAFCCB-C1F4-4FB5-9416-901D6905A24E}" type="datetimeFigureOut">
              <a:rPr lang="en-US" smtClean="0"/>
              <a:t>8/7/24</a:t>
            </a:fld>
            <a:endParaRPr lang="en-US"/>
          </a:p>
        </p:txBody>
      </p:sp>
      <p:sp>
        <p:nvSpPr>
          <p:cNvPr id="5" name="Footer Placeholder 4">
            <a:extLst>
              <a:ext uri="{FF2B5EF4-FFF2-40B4-BE49-F238E27FC236}">
                <a16:creationId xmlns:a16="http://schemas.microsoft.com/office/drawing/2014/main" id="{747BAE11-ACCB-41D8-9357-127D4C407B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4107A-0B26-4478-99D9-8D30185EDC90}"/>
              </a:ext>
            </a:extLst>
          </p:cNvPr>
          <p:cNvSpPr>
            <a:spLocks noGrp="1"/>
          </p:cNvSpPr>
          <p:nvPr>
            <p:ph type="sldNum" sz="quarter" idx="12"/>
          </p:nvPr>
        </p:nvSpPr>
        <p:spPr/>
        <p:txBody>
          <a:bodyPr/>
          <a:lstStyle/>
          <a:p>
            <a:fld id="{7CF0D62C-B364-48C5-A934-2F757D945817}" type="slidenum">
              <a:rPr lang="en-US" smtClean="0"/>
              <a:t>‹#›</a:t>
            </a:fld>
            <a:endParaRPr lang="en-US"/>
          </a:p>
        </p:txBody>
      </p:sp>
    </p:spTree>
    <p:extLst>
      <p:ext uri="{BB962C8B-B14F-4D97-AF65-F5344CB8AC3E}">
        <p14:creationId xmlns:p14="http://schemas.microsoft.com/office/powerpoint/2010/main" val="261886601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 name="TextBox 2">
            <a:extLst>
              <a:ext uri="{FF2B5EF4-FFF2-40B4-BE49-F238E27FC236}">
                <a16:creationId xmlns:a16="http://schemas.microsoft.com/office/drawing/2014/main" id="{2CFB7A25-FD84-FE49-0C40-0EB9DAB2A57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4" name="TextBox 3">
            <a:extLst>
              <a:ext uri="{FF2B5EF4-FFF2-40B4-BE49-F238E27FC236}">
                <a16:creationId xmlns:a16="http://schemas.microsoft.com/office/drawing/2014/main" id="{B2591714-DDEC-1DF1-50E6-D9F9C24D68A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6" name="Picture 5" descr="Logo&#10;&#10;Description automatically generated">
            <a:extLst>
              <a:ext uri="{FF2B5EF4-FFF2-40B4-BE49-F238E27FC236}">
                <a16:creationId xmlns:a16="http://schemas.microsoft.com/office/drawing/2014/main" id="{18FD09FE-BB64-3B77-57FD-64D3D417B04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175752234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03012577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D09379F6-E593-2BB4-A9FF-4D8A3ED1B259}"/>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50645AA6-BDB2-6CE6-2529-82672632663A}"/>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19101766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DABD1E2C-8816-5CDE-A990-266A2CB25ED2}"/>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3EF26F11-E81E-8611-34FB-BB4D73143380}"/>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411300177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9F40A832-74F0-572F-3F8D-6AFB197616ED}"/>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2B35EF96-B383-9C23-6242-C430E541FBC8}"/>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19770859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BA96B7D3-5432-2A3B-3371-340C882472AC}"/>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71FC6027-587D-C891-9120-97304EF878B2}"/>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03715268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8F7B1C4D-A42E-38F9-85D2-0616E3CD2480}"/>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5F9061C3-7E33-2C91-6215-9DB452343D4A}"/>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27544836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2">
            <a:extLst>
              <a:ext uri="{FF2B5EF4-FFF2-40B4-BE49-F238E27FC236}">
                <a16:creationId xmlns:a16="http://schemas.microsoft.com/office/drawing/2014/main" id="{A20C8FAB-B5E8-442D-A62F-99296559BB93}"/>
              </a:ext>
            </a:extLst>
          </p:cNvPr>
          <p:cNvSpPr>
            <a:spLocks noGrp="1"/>
          </p:cNvSpPr>
          <p:nvPr>
            <p:ph type="body" sz="quarter" idx="34"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9C25A058-6D8A-48C9-B623-C447F7AFDC9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51370847"/>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492D309E-7CD4-909D-22EA-6ACEE7207314}"/>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921A3B1F-F2B1-F7DE-DFE9-8AD008D352EB}"/>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9403081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2" name="TextBox 1">
            <a:extLst>
              <a:ext uri="{FF2B5EF4-FFF2-40B4-BE49-F238E27FC236}">
                <a16:creationId xmlns:a16="http://schemas.microsoft.com/office/drawing/2014/main" id="{48C76D98-9B6D-048A-8175-6BF1CE286B01}"/>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7506692E-7F34-59B3-F80C-CCF66FBC73E5}"/>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43216748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043146"/>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1_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19284163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02657206"/>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7DB8ED-D300-5B41-58CD-45CD57E93D5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609600" y="6444547"/>
            <a:ext cx="552780" cy="179101"/>
          </a:xfrm>
          <a:prstGeom prst="rect">
            <a:avLst/>
          </a:prstGeom>
        </p:spPr>
      </p:pic>
      <p:sp>
        <p:nvSpPr>
          <p:cNvPr id="3" name="TextBox 2">
            <a:extLst>
              <a:ext uri="{FF2B5EF4-FFF2-40B4-BE49-F238E27FC236}">
                <a16:creationId xmlns:a16="http://schemas.microsoft.com/office/drawing/2014/main" id="{DA8ED303-7981-4902-ADA0-4A9C654E4133}"/>
              </a:ext>
            </a:extLst>
          </p:cNvPr>
          <p:cNvSpPr txBox="1"/>
          <p:nvPr userDrawn="1"/>
        </p:nvSpPr>
        <p:spPr>
          <a:xfrm>
            <a:off x="9472795" y="6539146"/>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4" name="TextBox 3">
            <a:extLst>
              <a:ext uri="{FF2B5EF4-FFF2-40B4-BE49-F238E27FC236}">
                <a16:creationId xmlns:a16="http://schemas.microsoft.com/office/drawing/2014/main" id="{D52823FF-EE63-6AEB-B460-0BE456E742F9}"/>
              </a:ext>
            </a:extLst>
          </p:cNvPr>
          <p:cNvSpPr txBox="1"/>
          <p:nvPr userDrawn="1"/>
        </p:nvSpPr>
        <p:spPr>
          <a:xfrm>
            <a:off x="11546438" y="6539145"/>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2176975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3" name="TextBox 2">
            <a:extLst>
              <a:ext uri="{FF2B5EF4-FFF2-40B4-BE49-F238E27FC236}">
                <a16:creationId xmlns:a16="http://schemas.microsoft.com/office/drawing/2014/main" id="{F4098E59-0001-3BDC-E5B1-B4DBD71B90EB}"/>
              </a:ext>
            </a:extLst>
          </p:cNvPr>
          <p:cNvSpPr txBox="1"/>
          <p:nvPr userDrawn="1"/>
        </p:nvSpPr>
        <p:spPr>
          <a:xfrm>
            <a:off x="9472795" y="6539146"/>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4" name="TextBox 3">
            <a:extLst>
              <a:ext uri="{FF2B5EF4-FFF2-40B4-BE49-F238E27FC236}">
                <a16:creationId xmlns:a16="http://schemas.microsoft.com/office/drawing/2014/main" id="{F1DE2451-52C9-ED50-D673-016B763BB75F}"/>
              </a:ext>
            </a:extLst>
          </p:cNvPr>
          <p:cNvSpPr txBox="1"/>
          <p:nvPr userDrawn="1"/>
        </p:nvSpPr>
        <p:spPr>
          <a:xfrm>
            <a:off x="11546438" y="6539145"/>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27870556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15221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52468430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userDrawn="1">
  <p:cSld name="Three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76EFEF-4B84-4297-84E3-6558A8A50112}"/>
              </a:ext>
            </a:extLst>
          </p:cNvPr>
          <p:cNvGraphicFramePr>
            <a:graphicFrameLocks noChangeAspect="1"/>
          </p:cNvGraphicFramePr>
          <p:nvPr userDrawn="1">
            <p:custDataLst>
              <p:tags r:id="rId1"/>
            </p:custDataLst>
            <p:extLst>
              <p:ext uri="{D42A27DB-BD31-4B8C-83A1-F6EECF244321}">
                <p14:modId xmlns:p14="http://schemas.microsoft.com/office/powerpoint/2010/main" val="2504746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776EFEF-4B84-4297-84E3-6558A8A501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20" name="TextBox 19">
            <a:extLst>
              <a:ext uri="{FF2B5EF4-FFF2-40B4-BE49-F238E27FC236}">
                <a16:creationId xmlns:a16="http://schemas.microsoft.com/office/drawing/2014/main" id="{B00D4965-A59C-4419-B021-F20B435A14D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25" name="TextBox 24">
            <a:extLst>
              <a:ext uri="{FF2B5EF4-FFF2-40B4-BE49-F238E27FC236}">
                <a16:creationId xmlns:a16="http://schemas.microsoft.com/office/drawing/2014/main" id="{9E5C892E-2395-4F12-B7A1-3909599CC6F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6" name="Text Placeholder 2">
            <a:extLst>
              <a:ext uri="{FF2B5EF4-FFF2-40B4-BE49-F238E27FC236}">
                <a16:creationId xmlns:a16="http://schemas.microsoft.com/office/drawing/2014/main" id="{35286532-C93D-42D4-B9F5-1EED06E5960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Content Placeholder 2">
            <a:extLst>
              <a:ext uri="{FF2B5EF4-FFF2-40B4-BE49-F238E27FC236}">
                <a16:creationId xmlns:a16="http://schemas.microsoft.com/office/drawing/2014/main" id="{F685452E-A688-4E57-ADF4-2847F2FE8367}"/>
              </a:ext>
            </a:extLst>
          </p:cNvPr>
          <p:cNvSpPr>
            <a:spLocks noGrp="1"/>
          </p:cNvSpPr>
          <p:nvPr>
            <p:ph sz="quarter" idx="11"/>
          </p:nvPr>
        </p:nvSpPr>
        <p:spPr>
          <a:xfrm>
            <a:off x="609600"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8" name="Content Placeholder 2">
            <a:extLst>
              <a:ext uri="{FF2B5EF4-FFF2-40B4-BE49-F238E27FC236}">
                <a16:creationId xmlns:a16="http://schemas.microsoft.com/office/drawing/2014/main" id="{59F27582-FC77-4983-95ED-134BF12F3B28}"/>
              </a:ext>
            </a:extLst>
          </p:cNvPr>
          <p:cNvSpPr>
            <a:spLocks noGrp="1"/>
          </p:cNvSpPr>
          <p:nvPr>
            <p:ph sz="quarter" idx="33"/>
          </p:nvPr>
        </p:nvSpPr>
        <p:spPr>
          <a:xfrm>
            <a:off x="4402667"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9" name="Content Placeholder 2">
            <a:extLst>
              <a:ext uri="{FF2B5EF4-FFF2-40B4-BE49-F238E27FC236}">
                <a16:creationId xmlns:a16="http://schemas.microsoft.com/office/drawing/2014/main" id="{0E7E72C4-7C78-4FA3-959D-44443B6AFED1}"/>
              </a:ext>
            </a:extLst>
          </p:cNvPr>
          <p:cNvSpPr>
            <a:spLocks noGrp="1"/>
          </p:cNvSpPr>
          <p:nvPr>
            <p:ph sz="quarter" idx="34"/>
          </p:nvPr>
        </p:nvSpPr>
        <p:spPr>
          <a:xfrm>
            <a:off x="8187267"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84099476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
            <a:extLst>
              <a:ext uri="{FF2B5EF4-FFF2-40B4-BE49-F238E27FC236}">
                <a16:creationId xmlns:a16="http://schemas.microsoft.com/office/drawing/2014/main" id="{895D6732-2623-4CB4-8051-6CEEC811E463}"/>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B94D2990-D9A0-4941-85AE-BF47A35045B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86448585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1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2863571"/>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676284"/>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733515"/>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04649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140660900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Quick Win_Blank">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2533274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228725914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2963324"/>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784350"/>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833268"/>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146250"/>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173770610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2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305476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784350"/>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924709"/>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23769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2031222735"/>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4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19402483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3412211"/>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BBFCEAA-CF87-FEFB-1492-CE90E3B91268}"/>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5" name="Rectangle 34">
            <a:extLst>
              <a:ext uri="{FF2B5EF4-FFF2-40B4-BE49-F238E27FC236}">
                <a16:creationId xmlns:a16="http://schemas.microsoft.com/office/drawing/2014/main" id="{2A7376B0-A95D-A2AB-ED24-1F541B1DF3EF}"/>
              </a:ext>
            </a:extLst>
          </p:cNvPr>
          <p:cNvSpPr/>
          <p:nvPr userDrawn="1"/>
        </p:nvSpPr>
        <p:spPr>
          <a:xfrm>
            <a:off x="2335771" y="3255291"/>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E7587B05-3668-9773-6572-527A9A3836C9}"/>
              </a:ext>
            </a:extLst>
          </p:cNvPr>
          <p:cNvGrpSpPr/>
          <p:nvPr userDrawn="1"/>
        </p:nvGrpSpPr>
        <p:grpSpPr>
          <a:xfrm>
            <a:off x="2440285" y="3312522"/>
            <a:ext cx="2626437" cy="228600"/>
            <a:chOff x="720798" y="3314700"/>
            <a:chExt cx="2626437" cy="228600"/>
          </a:xfrm>
        </p:grpSpPr>
        <p:sp>
          <p:nvSpPr>
            <p:cNvPr id="41" name="TextBox 40">
              <a:extLst>
                <a:ext uri="{FF2B5EF4-FFF2-40B4-BE49-F238E27FC236}">
                  <a16:creationId xmlns:a16="http://schemas.microsoft.com/office/drawing/2014/main" id="{F629CB17-9D22-1197-04FD-8DED749E60D5}"/>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42" name="Graphic 22" descr="Playbook outline">
              <a:extLst>
                <a:ext uri="{FF2B5EF4-FFF2-40B4-BE49-F238E27FC236}">
                  <a16:creationId xmlns:a16="http://schemas.microsoft.com/office/drawing/2014/main" id="{655A5839-5FDF-9DA2-2305-7DAAAAD3AF4A}"/>
                </a:ext>
              </a:extLst>
            </p:cNvPr>
            <p:cNvGrpSpPr/>
            <p:nvPr/>
          </p:nvGrpSpPr>
          <p:grpSpPr>
            <a:xfrm>
              <a:off x="720798" y="3314700"/>
              <a:ext cx="228600" cy="228600"/>
              <a:chOff x="5800725" y="3124200"/>
              <a:chExt cx="600075" cy="619125"/>
            </a:xfrm>
            <a:solidFill>
              <a:srgbClr val="000000"/>
            </a:solidFill>
          </p:grpSpPr>
          <p:sp>
            <p:nvSpPr>
              <p:cNvPr id="43" name="Freeform: Shape 42">
                <a:extLst>
                  <a:ext uri="{FF2B5EF4-FFF2-40B4-BE49-F238E27FC236}">
                    <a16:creationId xmlns:a16="http://schemas.microsoft.com/office/drawing/2014/main" id="{25EF7F58-85B5-0872-1070-E7F7AB445835}"/>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D6ED2C1-38F6-9726-227D-A358F6A0E322}"/>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97A9F35-65F3-06AD-18F7-672A8EB06E2C}"/>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0959CF0-9AE3-5C79-3426-838286FEE34D}"/>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484572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45377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323719"/>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421745179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2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192520"/>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05233"/>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062464"/>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375446"/>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297096715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Strategic Priority_Blank">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294844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162167624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4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254274"/>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66987"/>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124218"/>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212749"/>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311170951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3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196083"/>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08796"/>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066027"/>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312505"/>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263006706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1" name="Text Placeholder 2">
            <a:extLst>
              <a:ext uri="{FF2B5EF4-FFF2-40B4-BE49-F238E27FC236}">
                <a16:creationId xmlns:a16="http://schemas.microsoft.com/office/drawing/2014/main" id="{4AC0383B-4DFE-41B8-9E86-224BAA4F75E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2" name="TextBox 11">
            <a:extLst>
              <a:ext uri="{FF2B5EF4-FFF2-40B4-BE49-F238E27FC236}">
                <a16:creationId xmlns:a16="http://schemas.microsoft.com/office/drawing/2014/main" id="{1425784D-75B2-452E-A835-A761758F810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2963628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649726"/>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3462439"/>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3519670"/>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832652"/>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68912243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4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109399"/>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922112"/>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79343"/>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832652"/>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283280547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2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084462"/>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897175"/>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54406"/>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267388"/>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2" name="TextBox 1">
            <a:extLst>
              <a:ext uri="{FF2B5EF4-FFF2-40B4-BE49-F238E27FC236}">
                <a16:creationId xmlns:a16="http://schemas.microsoft.com/office/drawing/2014/main" id="{74873E47-87BF-01BB-4E61-E91376575734}"/>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6" name="Right Triangle 5">
            <a:extLst>
              <a:ext uri="{FF2B5EF4-FFF2-40B4-BE49-F238E27FC236}">
                <a16:creationId xmlns:a16="http://schemas.microsoft.com/office/drawing/2014/main" id="{D0B24D5E-B35A-0424-F0C4-E0D5CC0D6724}"/>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 Placeholder 17">
            <a:extLst>
              <a:ext uri="{FF2B5EF4-FFF2-40B4-BE49-F238E27FC236}">
                <a16:creationId xmlns:a16="http://schemas.microsoft.com/office/drawing/2014/main" id="{18A1B475-020B-A9DA-4D11-E1F5E4B3C729}"/>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35056311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3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084462"/>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897175"/>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54406"/>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267388"/>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48376040"/>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5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6863314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cxnSp>
        <p:nvCxnSpPr>
          <p:cNvPr id="2" name="Straight Connector 1">
            <a:extLst>
              <a:ext uri="{FF2B5EF4-FFF2-40B4-BE49-F238E27FC236}">
                <a16:creationId xmlns:a16="http://schemas.microsoft.com/office/drawing/2014/main" id="{F494433A-76E9-8548-6174-59B3F487B534}"/>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59541D2-D3AB-E249-69B1-709F596F2B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8" name="TextBox 7">
            <a:extLst>
              <a:ext uri="{FF2B5EF4-FFF2-40B4-BE49-F238E27FC236}">
                <a16:creationId xmlns:a16="http://schemas.microsoft.com/office/drawing/2014/main" id="{DA6A7E2A-ECEA-B51F-6CD5-31BC39D7314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Slide Number Placeholder 3">
            <a:extLst>
              <a:ext uri="{FF2B5EF4-FFF2-40B4-BE49-F238E27FC236}">
                <a16:creationId xmlns:a16="http://schemas.microsoft.com/office/drawing/2014/main" id="{21971F0C-31E3-7B28-0FC7-4BC642AFA4FC}"/>
              </a:ext>
            </a:extLst>
          </p:cNvPr>
          <p:cNvSpPr>
            <a:spLocks noGrp="1"/>
          </p:cNvSpPr>
          <p:nvPr>
            <p:ph type="sldNum" sz="quarter" idx="32"/>
          </p:nvPr>
        </p:nvSpPr>
        <p:spPr>
          <a:xfrm>
            <a:off x="11014876" y="6400799"/>
            <a:ext cx="567524" cy="94147"/>
          </a:xfrm>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1739275179"/>
      </p:ext>
    </p:extLst>
  </p:cSld>
  <p:clrMapOvr>
    <a:masterClrMapping/>
  </p:clrMapOvr>
  <p:extLst>
    <p:ext uri="{DCECCB84-F9BA-43D5-87BE-67443E8EF086}">
      <p15:sldGuideLst xmlns:p15="http://schemas.microsoft.com/office/powerpoint/2012/main"/>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userDrawn="1"/>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userDrawn="1"/>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userDrawn="1"/>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 name="TextBox 1">
            <a:extLst>
              <a:ext uri="{FF2B5EF4-FFF2-40B4-BE49-F238E27FC236}">
                <a16:creationId xmlns:a16="http://schemas.microsoft.com/office/drawing/2014/main" id="{B6556354-C575-3D39-E720-9EC4D7271D5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3" name="TextBox 2">
            <a:extLst>
              <a:ext uri="{FF2B5EF4-FFF2-40B4-BE49-F238E27FC236}">
                <a16:creationId xmlns:a16="http://schemas.microsoft.com/office/drawing/2014/main" id="{7849F064-1537-95FA-E41E-18BFE7E8677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5309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cSld name="2_Title and Bullet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45697D-6B3B-45DA-A22A-44A4189FD915}"/>
              </a:ext>
            </a:extLst>
          </p:cNvPr>
          <p:cNvGraphicFramePr>
            <a:graphicFrameLocks noChangeAspect="1"/>
          </p:cNvGraphicFramePr>
          <p:nvPr userDrawn="1">
            <p:custDataLst>
              <p:tags r:id="rId1"/>
            </p:custDataLst>
            <p:extLst>
              <p:ext uri="{D42A27DB-BD31-4B8C-83A1-F6EECF244321}">
                <p14:modId xmlns:p14="http://schemas.microsoft.com/office/powerpoint/2010/main" val="3278652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3645697D-6B3B-45DA-A22A-44A4189FD91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4" name="Picture 3" descr="Logo&#10;&#10;Description automatically generated">
            <a:extLst>
              <a:ext uri="{FF2B5EF4-FFF2-40B4-BE49-F238E27FC236}">
                <a16:creationId xmlns:a16="http://schemas.microsoft.com/office/drawing/2014/main" id="{A702D7AF-AB2C-1032-8B2B-5F3BAD1C75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extBox 10">
            <a:extLst>
              <a:ext uri="{FF2B5EF4-FFF2-40B4-BE49-F238E27FC236}">
                <a16:creationId xmlns:a16="http://schemas.microsoft.com/office/drawing/2014/main" id="{ECC49245-B4AA-0392-410B-631687CE0F4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2" name="TextBox 11">
            <a:extLst>
              <a:ext uri="{FF2B5EF4-FFF2-40B4-BE49-F238E27FC236}">
                <a16:creationId xmlns:a16="http://schemas.microsoft.com/office/drawing/2014/main" id="{0FE2C794-72C0-6563-F5D6-8FEEB8F1BE4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0799795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2_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userDrawn="1">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AE00F683-FF21-46E3-A68D-2D9DDBCFCAA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BB56A1C5-73D4-4CC9-BF77-E43ED523EEA9}"/>
              </a:ext>
            </a:extLst>
          </p:cNvPr>
          <p:cNvSpPr txBox="1"/>
          <p:nvPr userDrawn="1"/>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Text Placeholder 2">
            <a:extLst>
              <a:ext uri="{FF2B5EF4-FFF2-40B4-BE49-F238E27FC236}">
                <a16:creationId xmlns:a16="http://schemas.microsoft.com/office/drawing/2014/main" id="{5E1288FC-A578-4C20-8663-165AE4153CAD}"/>
              </a:ext>
            </a:extLst>
          </p:cNvPr>
          <p:cNvSpPr>
            <a:spLocks noGrp="1"/>
          </p:cNvSpPr>
          <p:nvPr>
            <p:ph type="body" sz="quarter" idx="31" hasCustomPrompt="1"/>
          </p:nvPr>
        </p:nvSpPr>
        <p:spPr>
          <a:xfrm>
            <a:off x="6096000" y="114300"/>
            <a:ext cx="5464884" cy="266700"/>
          </a:xfrm>
        </p:spPr>
        <p:txBody>
          <a:bodyPr anchor="ctr"/>
          <a:lstStyle>
            <a:lvl1pPr algn="r">
              <a:defRPr sz="1200" b="1" i="1">
                <a:solidFill>
                  <a:schemeClr val="bg2"/>
                </a:solidFill>
                <a:latin typeface="+mn-lt"/>
              </a:defRPr>
            </a:lvl1pPr>
          </a:lstStyle>
          <a:p>
            <a:pPr lvl="0"/>
            <a:r>
              <a:rPr lang="en-US"/>
              <a:t>Page Flag</a:t>
            </a:r>
          </a:p>
        </p:txBody>
      </p:sp>
    </p:spTree>
    <p:extLst>
      <p:ext uri="{BB962C8B-B14F-4D97-AF65-F5344CB8AC3E}">
        <p14:creationId xmlns:p14="http://schemas.microsoft.com/office/powerpoint/2010/main" val="249546604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84262" y="6392946"/>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0" name="TextBox 9">
            <a:extLst>
              <a:ext uri="{FF2B5EF4-FFF2-40B4-BE49-F238E27FC236}">
                <a16:creationId xmlns:a16="http://schemas.microsoft.com/office/drawing/2014/main" id="{396B1BD8-0C96-47E0-927A-0B5BE4D639E8}"/>
              </a:ext>
            </a:extLst>
          </p:cNvPr>
          <p:cNvSpPr txBox="1"/>
          <p:nvPr userDrawn="1"/>
        </p:nvSpPr>
        <p:spPr>
          <a:xfrm>
            <a:off x="11387579" y="658076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5748449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8B82EFF1-330B-4836-903F-6A84270FD57F}"/>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37AEBFDC-B9B1-4244-8C0A-FB96B618CE19}"/>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05380449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819443"/>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819443"/>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743455"/>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userDrawn="1"/>
        </p:nvCxnSpPr>
        <p:spPr>
          <a:xfrm>
            <a:off x="609601" y="2697685"/>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743455"/>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userDrawn="1"/>
        </p:nvCxnSpPr>
        <p:spPr>
          <a:xfrm>
            <a:off x="6248400" y="2697685"/>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1534912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8D48A80E-91B9-4883-AF18-8C7AA972CC5F}"/>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851FBD82-9305-4AB9-A6F2-193572D1A7EC}"/>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066230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84834"/>
            <a:ext cx="552780" cy="179101"/>
          </a:xfrm>
          <a:prstGeom prst="rect">
            <a:avLst/>
          </a:prstGeom>
        </p:spPr>
      </p:pic>
    </p:spTree>
    <p:extLst>
      <p:ext uri="{BB962C8B-B14F-4D97-AF65-F5344CB8AC3E}">
        <p14:creationId xmlns:p14="http://schemas.microsoft.com/office/powerpoint/2010/main" val="308527372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7E29E302-14CA-4A33-8BC5-EADF194EEDCE}"/>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DDD0EDB8-48E0-4FEC-B6E9-1C2B14E7334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0478527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3" name="TextBox 12">
            <a:extLst>
              <a:ext uri="{FF2B5EF4-FFF2-40B4-BE49-F238E27FC236}">
                <a16:creationId xmlns:a16="http://schemas.microsoft.com/office/drawing/2014/main" id="{C97C0451-24A4-DD41-B323-03E7C37034A9}"/>
              </a:ext>
            </a:extLst>
          </p:cNvPr>
          <p:cNvSpPr txBox="1"/>
          <p:nvPr/>
        </p:nvSpPr>
        <p:spPr>
          <a:xfrm>
            <a:off x="11398241"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12913"/>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BB25A1AE-430C-4E3F-B4DA-89765ADCE84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ED9FBB5F-0912-4808-8F9B-FD48F34BDCF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15172490"/>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6" name="Text Placeholder 2">
            <a:extLst>
              <a:ext uri="{FF2B5EF4-FFF2-40B4-BE49-F238E27FC236}">
                <a16:creationId xmlns:a16="http://schemas.microsoft.com/office/drawing/2014/main" id="{ABD2D741-96EA-4B37-83EC-15456C8FA5B4}"/>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39A304C-ACC3-4AE0-B235-3D60A506A86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2297377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33210" y="6471465"/>
            <a:ext cx="552780" cy="179101"/>
          </a:xfrm>
          <a:prstGeom prst="rect">
            <a:avLst/>
          </a:prstGeom>
        </p:spPr>
      </p:pic>
    </p:spTree>
    <p:extLst>
      <p:ext uri="{BB962C8B-B14F-4D97-AF65-F5344CB8AC3E}">
        <p14:creationId xmlns:p14="http://schemas.microsoft.com/office/powerpoint/2010/main" val="345493674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71CAB7F5-D1DD-4ABB-A139-2DA2612859D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6885384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9" name="TextBox 8">
            <a:extLst>
              <a:ext uri="{FF2B5EF4-FFF2-40B4-BE49-F238E27FC236}">
                <a16:creationId xmlns:a16="http://schemas.microsoft.com/office/drawing/2014/main" id="{F7660CAB-0686-4EAF-A388-2D660A2D1D3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7137223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73173C11-BEDD-4F38-9CDB-31570967D1FB}"/>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42661694"/>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386243" y="6533685"/>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459886" y="65336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482922" y="6427604"/>
            <a:ext cx="552780" cy="179101"/>
          </a:xfrm>
          <a:prstGeom prst="rect">
            <a:avLst/>
          </a:prstGeom>
        </p:spPr>
      </p:pic>
    </p:spTree>
    <p:extLst>
      <p:ext uri="{BB962C8B-B14F-4D97-AF65-F5344CB8AC3E}">
        <p14:creationId xmlns:p14="http://schemas.microsoft.com/office/powerpoint/2010/main" val="395282211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395505" y="65716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469148" y="65716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84834"/>
            <a:ext cx="552780" cy="179101"/>
          </a:xfrm>
          <a:prstGeom prst="rect">
            <a:avLst/>
          </a:prstGeom>
        </p:spPr>
      </p:pic>
    </p:spTree>
    <p:extLst>
      <p:ext uri="{BB962C8B-B14F-4D97-AF65-F5344CB8AC3E}">
        <p14:creationId xmlns:p14="http://schemas.microsoft.com/office/powerpoint/2010/main" val="265680210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71465"/>
            <a:ext cx="552780" cy="179101"/>
          </a:xfrm>
          <a:prstGeom prst="rect">
            <a:avLst/>
          </a:prstGeom>
        </p:spPr>
      </p:pic>
      <p:sp>
        <p:nvSpPr>
          <p:cNvPr id="10" name="TextBox 9">
            <a:extLst>
              <a:ext uri="{FF2B5EF4-FFF2-40B4-BE49-F238E27FC236}">
                <a16:creationId xmlns:a16="http://schemas.microsoft.com/office/drawing/2014/main" id="{48251ADD-3E47-407F-A1C2-B1307471FAF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5828324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50004" y="6495108"/>
            <a:ext cx="552780" cy="179101"/>
          </a:xfrm>
          <a:prstGeom prst="rect">
            <a:avLst/>
          </a:prstGeom>
        </p:spPr>
      </p:pic>
      <p:sp>
        <p:nvSpPr>
          <p:cNvPr id="11" name="TextBox 10">
            <a:extLst>
              <a:ext uri="{FF2B5EF4-FFF2-40B4-BE49-F238E27FC236}">
                <a16:creationId xmlns:a16="http://schemas.microsoft.com/office/drawing/2014/main" id="{8B319F3C-F506-439F-A2AE-181BB7B75B5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0196468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10" name="TextBox 9">
            <a:extLst>
              <a:ext uri="{FF2B5EF4-FFF2-40B4-BE49-F238E27FC236}">
                <a16:creationId xmlns:a16="http://schemas.microsoft.com/office/drawing/2014/main" id="{F964E4DA-CF8C-5245-BEE4-F59B1938DEC7}"/>
              </a:ext>
            </a:extLst>
          </p:cNvPr>
          <p:cNvSpPr txBox="1"/>
          <p:nvPr/>
        </p:nvSpPr>
        <p:spPr>
          <a:xfrm>
            <a:off x="11429064"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1884954"/>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314324" y="6525435"/>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387967" y="652543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3209" y="6438667"/>
            <a:ext cx="552782" cy="179101"/>
          </a:xfrm>
          <a:prstGeom prst="rect">
            <a:avLst/>
          </a:prstGeom>
        </p:spPr>
      </p:pic>
    </p:spTree>
    <p:extLst>
      <p:ext uri="{BB962C8B-B14F-4D97-AF65-F5344CB8AC3E}">
        <p14:creationId xmlns:p14="http://schemas.microsoft.com/office/powerpoint/2010/main" val="272388178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0" name="TextBox 9">
            <a:extLst>
              <a:ext uri="{FF2B5EF4-FFF2-40B4-BE49-F238E27FC236}">
                <a16:creationId xmlns:a16="http://schemas.microsoft.com/office/drawing/2014/main" id="{59284B4A-F3EF-48DB-B768-CE1306A5279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694130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350396" y="6577470"/>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2387" y="6484834"/>
            <a:ext cx="552782" cy="179101"/>
          </a:xfrm>
          <a:prstGeom prst="rect">
            <a:avLst/>
          </a:prstGeom>
        </p:spPr>
      </p:pic>
      <p:sp>
        <p:nvSpPr>
          <p:cNvPr id="7" name="Text Placeholder 2">
            <a:extLst>
              <a:ext uri="{FF2B5EF4-FFF2-40B4-BE49-F238E27FC236}">
                <a16:creationId xmlns:a16="http://schemas.microsoft.com/office/drawing/2014/main" id="{E3CB8621-64B6-4F56-8633-4DF2DB899C2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7D841583-D170-45C7-AB36-539B75AB3DB3}"/>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17869170"/>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258564" y="6490703"/>
            <a:ext cx="552780" cy="179101"/>
          </a:xfrm>
          <a:prstGeom prst="rect">
            <a:avLst/>
          </a:prstGeom>
        </p:spPr>
      </p:pic>
      <p:sp>
        <p:nvSpPr>
          <p:cNvPr id="13" name="TextBox 12">
            <a:extLst>
              <a:ext uri="{FF2B5EF4-FFF2-40B4-BE49-F238E27FC236}">
                <a16:creationId xmlns:a16="http://schemas.microsoft.com/office/drawing/2014/main" id="{705DEE2C-2E47-4811-B2C1-83816EAFDC1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638404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082A17-3BF0-485D-AF74-856D945FE81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7904253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7" name="TextBox 6">
            <a:extLst>
              <a:ext uri="{FF2B5EF4-FFF2-40B4-BE49-F238E27FC236}">
                <a16:creationId xmlns:a16="http://schemas.microsoft.com/office/drawing/2014/main" id="{9B64EAB7-0C63-4110-AFD6-912C991E3C1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4762656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A140EB4-4115-462D-9E17-9AA6427C200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30429809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12711" y="6484834"/>
            <a:ext cx="552780" cy="179101"/>
          </a:xfrm>
          <a:prstGeom prst="rect">
            <a:avLst/>
          </a:prstGeom>
        </p:spPr>
      </p:pic>
      <p:sp>
        <p:nvSpPr>
          <p:cNvPr id="10" name="Text Placeholder 2">
            <a:extLst>
              <a:ext uri="{FF2B5EF4-FFF2-40B4-BE49-F238E27FC236}">
                <a16:creationId xmlns:a16="http://schemas.microsoft.com/office/drawing/2014/main" id="{A1DF0EB1-A487-43C2-9424-AE2D4457E712}"/>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6C160B40-EE83-4F8F-B476-E4C1B82A5E0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92425725"/>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163061565"/>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1256264" cy="381000"/>
          </a:xfrm>
        </p:spPr>
        <p:txBody>
          <a:bodyPr anchor="t">
            <a:noAutofit/>
          </a:bodyPr>
          <a:lstStyle>
            <a:lvl1pPr marL="0" indent="0">
              <a:spcBef>
                <a:spcPts val="0"/>
              </a:spcBef>
              <a:buNone/>
              <a:defRPr sz="2000" b="0">
                <a:solidFill>
                  <a:schemeClr val="accent3"/>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8"/>
            <a:ext cx="7205472" cy="96951"/>
          </a:xfrm>
        </p:spPr>
        <p:txBody>
          <a:bodyPr wrap="square" anchor="b" anchorCtr="0">
            <a:spAutoFit/>
          </a:bodyPr>
          <a:lstStyle>
            <a:lvl1pPr marL="0" indent="0">
              <a:spcBef>
                <a:spcPts val="0"/>
              </a:spcBef>
              <a:buNone/>
              <a:defRPr sz="700" b="0">
                <a:solidFill>
                  <a:schemeClr val="bg2"/>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433114"/>
            <a:ext cx="11256264" cy="535531"/>
          </a:xfrm>
        </p:spPr>
        <p:txBody>
          <a:bodyPr anchor="t" anchorCtr="0">
            <a:spAutoFit/>
          </a:bodyPr>
          <a:lstStyle/>
          <a:p>
            <a:r>
              <a:rPr lang="en-US"/>
              <a:t>Click to edit Master title style</a:t>
            </a:r>
          </a:p>
        </p:txBody>
      </p:sp>
    </p:spTree>
    <p:extLst>
      <p:ext uri="{BB962C8B-B14F-4D97-AF65-F5344CB8AC3E}">
        <p14:creationId xmlns:p14="http://schemas.microsoft.com/office/powerpoint/2010/main" val="2800496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1" name="TextBox 10">
            <a:extLst>
              <a:ext uri="{FF2B5EF4-FFF2-40B4-BE49-F238E27FC236}">
                <a16:creationId xmlns:a16="http://schemas.microsoft.com/office/drawing/2014/main" id="{63F4E884-A953-F146-98F1-8B4C5B6833E5}"/>
              </a:ext>
            </a:extLst>
          </p:cNvPr>
          <p:cNvSpPr txBox="1"/>
          <p:nvPr/>
        </p:nvSpPr>
        <p:spPr>
          <a:xfrm>
            <a:off x="11439700" y="6577912"/>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984396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91200682"/>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4005524063"/>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34693095"/>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0916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0" name="TextBox 9">
            <a:extLst>
              <a:ext uri="{FF2B5EF4-FFF2-40B4-BE49-F238E27FC236}">
                <a16:creationId xmlns:a16="http://schemas.microsoft.com/office/drawing/2014/main" id="{8C070F02-578B-3443-B637-00D27509AA5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C97C0451-24A4-DD41-B323-03E7C37034A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796389"/>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9" name="TextBox 8">
            <a:extLst>
              <a:ext uri="{FF2B5EF4-FFF2-40B4-BE49-F238E27FC236}">
                <a16:creationId xmlns:a16="http://schemas.microsoft.com/office/drawing/2014/main" id="{72F55B74-8AE2-2F4C-A8CC-7002F18140F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F964E4DA-CF8C-5245-BEE4-F59B1938DEC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124740"/>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2233044"/>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7" name="TextBox 6">
            <a:extLst>
              <a:ext uri="{FF2B5EF4-FFF2-40B4-BE49-F238E27FC236}">
                <a16:creationId xmlns:a16="http://schemas.microsoft.com/office/drawing/2014/main" id="{006F69B3-EAF8-AD4A-A506-57425CC3FBB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64D4F06E-0767-9446-A975-422A8E49DA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763525"/>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9559903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66479052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8" name="TextBox 7">
            <a:extLst>
              <a:ext uri="{FF2B5EF4-FFF2-40B4-BE49-F238E27FC236}">
                <a16:creationId xmlns:a16="http://schemas.microsoft.com/office/drawing/2014/main" id="{64D4F06E-0767-9446-A975-422A8E49DAA1}"/>
              </a:ext>
            </a:extLst>
          </p:cNvPr>
          <p:cNvSpPr txBox="1"/>
          <p:nvPr/>
        </p:nvSpPr>
        <p:spPr>
          <a:xfrm>
            <a:off x="11377692"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44150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48115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117877709"/>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 name="Rectangle 82">
            <a:extLst>
              <a:ext uri="{FF2B5EF4-FFF2-40B4-BE49-F238E27FC236}">
                <a16:creationId xmlns:a16="http://schemas.microsoft.com/office/drawing/2014/main" id="{322C608D-B61C-354C-133D-0F9920245B9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 name="Graphic 2">
            <a:extLst>
              <a:ext uri="{FF2B5EF4-FFF2-40B4-BE49-F238E27FC236}">
                <a16:creationId xmlns:a16="http://schemas.microsoft.com/office/drawing/2014/main" id="{7E74C54A-B72F-9C81-6973-8E129F45E26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30433255"/>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30805833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46169704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8076685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56355022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0228947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10934727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89379538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10" name="TextBox 9">
            <a:extLst>
              <a:ext uri="{FF2B5EF4-FFF2-40B4-BE49-F238E27FC236}">
                <a16:creationId xmlns:a16="http://schemas.microsoft.com/office/drawing/2014/main" id="{1894403A-163E-2F49-B354-92394604048F}"/>
              </a:ext>
            </a:extLst>
          </p:cNvPr>
          <p:cNvSpPr txBox="1"/>
          <p:nvPr/>
        </p:nvSpPr>
        <p:spPr>
          <a:xfrm>
            <a:off x="11387579"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30994238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04129971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CA721066-D14F-4982-A518-C5F7B7B5C6D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5169111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Picture 5">
            <a:extLst>
              <a:ext uri="{FF2B5EF4-FFF2-40B4-BE49-F238E27FC236}">
                <a16:creationId xmlns:a16="http://schemas.microsoft.com/office/drawing/2014/main" id="{873FA28E-F3AC-4BE0-AD63-18713F88303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8180590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6678624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 name="Rectangle 82">
            <a:extLst>
              <a:ext uri="{FF2B5EF4-FFF2-40B4-BE49-F238E27FC236}">
                <a16:creationId xmlns:a16="http://schemas.microsoft.com/office/drawing/2014/main" id="{7A8220E6-EDC1-E2F8-8CCE-D3B1E044EB2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 name="Graphic 2">
            <a:extLst>
              <a:ext uri="{FF2B5EF4-FFF2-40B4-BE49-F238E27FC236}">
                <a16:creationId xmlns:a16="http://schemas.microsoft.com/office/drawing/2014/main" id="{946C9BDB-E7E4-CB24-B0A8-4AA9D5F6243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0431684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graphicFrame>
        <p:nvGraphicFramePr>
          <p:cNvPr id="21" name="Object 20" hidden="1">
            <a:extLst>
              <a:ext uri="{FF2B5EF4-FFF2-40B4-BE49-F238E27FC236}">
                <a16:creationId xmlns:a16="http://schemas.microsoft.com/office/drawing/2014/main" id="{5CE4F260-2609-CE54-732B-DDCF97AD0178}"/>
              </a:ext>
            </a:extLst>
          </p:cNvPr>
          <p:cNvGraphicFramePr>
            <a:graphicFrameLocks noChangeAspect="1"/>
          </p:cNvGraphicFramePr>
          <p:nvPr userDrawn="1">
            <p:custDataLst>
              <p:tags r:id="rId1"/>
            </p:custDataLst>
            <p:extLst>
              <p:ext uri="{D42A27DB-BD31-4B8C-83A1-F6EECF244321}">
                <p14:modId xmlns:p14="http://schemas.microsoft.com/office/powerpoint/2010/main" val="3378939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21" name="Object 20" hidden="1">
                        <a:extLst>
                          <a:ext uri="{FF2B5EF4-FFF2-40B4-BE49-F238E27FC236}">
                            <a16:creationId xmlns:a16="http://schemas.microsoft.com/office/drawing/2014/main" id="{5CE4F260-2609-CE54-732B-DDCF97AD01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8" name="Text Placeholder 31">
            <a:extLst>
              <a:ext uri="{FF2B5EF4-FFF2-40B4-BE49-F238E27FC236}">
                <a16:creationId xmlns:a16="http://schemas.microsoft.com/office/drawing/2014/main" id="{63ECD3FC-B883-6491-0D95-23E23A27394D}"/>
              </a:ext>
            </a:extLst>
          </p:cNvPr>
          <p:cNvSpPr>
            <a:spLocks noGrp="1"/>
          </p:cNvSpPr>
          <p:nvPr>
            <p:ph type="body" sz="quarter" idx="36" hasCustomPrompt="1"/>
          </p:nvPr>
        </p:nvSpPr>
        <p:spPr>
          <a:xfrm>
            <a:off x="720724" y="3636701"/>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19" name="Text Placeholder 31">
            <a:extLst>
              <a:ext uri="{FF2B5EF4-FFF2-40B4-BE49-F238E27FC236}">
                <a16:creationId xmlns:a16="http://schemas.microsoft.com/office/drawing/2014/main" id="{9927CA25-8082-E518-E1F0-67907B7FE37B}"/>
              </a:ext>
            </a:extLst>
          </p:cNvPr>
          <p:cNvSpPr>
            <a:spLocks noGrp="1"/>
          </p:cNvSpPr>
          <p:nvPr>
            <p:ph type="body" sz="quarter" idx="35" hasCustomPrompt="1"/>
          </p:nvPr>
        </p:nvSpPr>
        <p:spPr>
          <a:xfrm>
            <a:off x="720724" y="1477067"/>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23" name="Rectangle 82">
            <a:extLst>
              <a:ext uri="{FF2B5EF4-FFF2-40B4-BE49-F238E27FC236}">
                <a16:creationId xmlns:a16="http://schemas.microsoft.com/office/drawing/2014/main" id="{723B0AD3-4DFA-0C20-8F85-F56BBAD8361A}"/>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523EA64A-8DC5-97E6-B4C3-DEFFAEF94D21}"/>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54226090"/>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 name="Rectangle 82">
            <a:extLst>
              <a:ext uri="{FF2B5EF4-FFF2-40B4-BE49-F238E27FC236}">
                <a16:creationId xmlns:a16="http://schemas.microsoft.com/office/drawing/2014/main" id="{D5767EE1-FD5C-DB78-4174-4AEB17E4A72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 name="Graphic 3">
            <a:extLst>
              <a:ext uri="{FF2B5EF4-FFF2-40B4-BE49-F238E27FC236}">
                <a16:creationId xmlns:a16="http://schemas.microsoft.com/office/drawing/2014/main" id="{308E3B7D-84C6-50FA-97C7-96A7486AA4B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0667451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76352018"/>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0206951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39192055"/>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theme" Target="../theme/theme1.xml"/><Relationship Id="rId71" Type="http://schemas.openxmlformats.org/officeDocument/2006/relationships/tags" Target="../tags/tag2.xml"/><Relationship Id="rId72" Type="http://schemas.openxmlformats.org/officeDocument/2006/relationships/oleObject" Target="../embeddings/oleObject1.bin"/><Relationship Id="rId73" Type="http://schemas.openxmlformats.org/officeDocument/2006/relationships/image" Target="../media/image1.emf"/><Relationship Id="rId7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slideLayout" Target="../slideLayouts/slideLayout85.xml"/><Relationship Id="rId17" Type="http://schemas.openxmlformats.org/officeDocument/2006/relationships/slideLayout" Target="../slideLayouts/slideLayout86.xml"/><Relationship Id="rId18" Type="http://schemas.openxmlformats.org/officeDocument/2006/relationships/slideLayout" Target="../slideLayouts/slideLayout87.xml"/><Relationship Id="rId19" Type="http://schemas.openxmlformats.org/officeDocument/2006/relationships/slideLayout" Target="../slideLayouts/slideLayout88.xml"/><Relationship Id="rId20" Type="http://schemas.openxmlformats.org/officeDocument/2006/relationships/slideLayout" Target="../slideLayouts/slideLayout89.xml"/><Relationship Id="rId21" Type="http://schemas.openxmlformats.org/officeDocument/2006/relationships/slideLayout" Target="../slideLayouts/slideLayout90.xml"/><Relationship Id="rId22" Type="http://schemas.openxmlformats.org/officeDocument/2006/relationships/slideLayout" Target="../slideLayouts/slideLayout91.xml"/><Relationship Id="rId23" Type="http://schemas.openxmlformats.org/officeDocument/2006/relationships/slideLayout" Target="../slideLayouts/slideLayout92.xml"/><Relationship Id="rId24" Type="http://schemas.openxmlformats.org/officeDocument/2006/relationships/slideLayout" Target="../slideLayouts/slideLayout93.xml"/><Relationship Id="rId25" Type="http://schemas.openxmlformats.org/officeDocument/2006/relationships/slideLayout" Target="../slideLayouts/slideLayout94.xml"/><Relationship Id="rId26" Type="http://schemas.openxmlformats.org/officeDocument/2006/relationships/slideLayout" Target="../slideLayouts/slideLayout95.xml"/><Relationship Id="rId27" Type="http://schemas.openxmlformats.org/officeDocument/2006/relationships/slideLayout" Target="../slideLayouts/slideLayout96.xml"/><Relationship Id="rId28" Type="http://schemas.openxmlformats.org/officeDocument/2006/relationships/slideLayout" Target="../slideLayouts/slideLayout97.xml"/><Relationship Id="rId29" Type="http://schemas.openxmlformats.org/officeDocument/2006/relationships/slideLayout" Target="../slideLayouts/slideLayout98.xml"/><Relationship Id="rId30" Type="http://schemas.openxmlformats.org/officeDocument/2006/relationships/slideLayout" Target="../slideLayouts/slideLayout99.xml"/><Relationship Id="rId31" Type="http://schemas.openxmlformats.org/officeDocument/2006/relationships/slideLayout" Target="../slideLayouts/slideLayout100.xml"/><Relationship Id="rId32" Type="http://schemas.openxmlformats.org/officeDocument/2006/relationships/slideLayout" Target="../slideLayouts/slideLayout101.xml"/><Relationship Id="rId33" Type="http://schemas.openxmlformats.org/officeDocument/2006/relationships/slideLayout" Target="../slideLayouts/slideLayout102.xml"/><Relationship Id="rId34" Type="http://schemas.openxmlformats.org/officeDocument/2006/relationships/slideLayout" Target="../slideLayouts/slideLayout103.xml"/><Relationship Id="rId35" Type="http://schemas.openxmlformats.org/officeDocument/2006/relationships/slideLayout" Target="../slideLayouts/slideLayout104.xml"/><Relationship Id="rId36" Type="http://schemas.openxmlformats.org/officeDocument/2006/relationships/slideLayout" Target="../slideLayouts/slideLayout105.xml"/><Relationship Id="rId37" Type="http://schemas.openxmlformats.org/officeDocument/2006/relationships/slideLayout" Target="../slideLayouts/slideLayout106.xml"/><Relationship Id="rId38" Type="http://schemas.openxmlformats.org/officeDocument/2006/relationships/slideLayout" Target="../slideLayouts/slideLayout107.xml"/><Relationship Id="rId39" Type="http://schemas.openxmlformats.org/officeDocument/2006/relationships/slideLayout" Target="../slideLayouts/slideLayout108.xml"/><Relationship Id="rId40" Type="http://schemas.openxmlformats.org/officeDocument/2006/relationships/slideLayout" Target="../slideLayouts/slideLayout109.xml"/><Relationship Id="rId41" Type="http://schemas.openxmlformats.org/officeDocument/2006/relationships/slideLayout" Target="../slideLayouts/slideLayout110.xml"/><Relationship Id="rId42" Type="http://schemas.openxmlformats.org/officeDocument/2006/relationships/slideLayout" Target="../slideLayouts/slideLayout111.xml"/><Relationship Id="rId43" Type="http://schemas.openxmlformats.org/officeDocument/2006/relationships/slideLayout" Target="../slideLayouts/slideLayout112.xml"/><Relationship Id="rId44" Type="http://schemas.openxmlformats.org/officeDocument/2006/relationships/slideLayout" Target="../slideLayouts/slideLayout113.xml"/><Relationship Id="rId45" Type="http://schemas.openxmlformats.org/officeDocument/2006/relationships/slideLayout" Target="../slideLayouts/slideLayout114.xml"/><Relationship Id="rId46" Type="http://schemas.openxmlformats.org/officeDocument/2006/relationships/slideLayout" Target="../slideLayouts/slideLayout115.xml"/><Relationship Id="rId47" Type="http://schemas.openxmlformats.org/officeDocument/2006/relationships/slideLayout" Target="../slideLayouts/slideLayout116.xml"/><Relationship Id="rId48" Type="http://schemas.openxmlformats.org/officeDocument/2006/relationships/slideLayout" Target="../slideLayouts/slideLayout117.xml"/><Relationship Id="rId49" Type="http://schemas.openxmlformats.org/officeDocument/2006/relationships/slideLayout" Target="../slideLayouts/slideLayout118.xml"/><Relationship Id="rId50" Type="http://schemas.openxmlformats.org/officeDocument/2006/relationships/slideLayout" Target="../slideLayouts/slideLayout119.xml"/><Relationship Id="rId51" Type="http://schemas.openxmlformats.org/officeDocument/2006/relationships/slideLayout" Target="../slideLayouts/slideLayout120.xml"/><Relationship Id="rId52" Type="http://schemas.openxmlformats.org/officeDocument/2006/relationships/slideLayout" Target="../slideLayouts/slideLayout121.xml"/><Relationship Id="rId53" Type="http://schemas.openxmlformats.org/officeDocument/2006/relationships/slideLayout" Target="../slideLayouts/slideLayout122.xml"/><Relationship Id="rId54" Type="http://schemas.openxmlformats.org/officeDocument/2006/relationships/slideLayout" Target="../slideLayouts/slideLayout123.xml"/><Relationship Id="rId55" Type="http://schemas.openxmlformats.org/officeDocument/2006/relationships/slideLayout" Target="../slideLayouts/slideLayout124.xml"/><Relationship Id="rId56" Type="http://schemas.openxmlformats.org/officeDocument/2006/relationships/slideLayout" Target="../slideLayouts/slideLayout125.xml"/><Relationship Id="rId57" Type="http://schemas.openxmlformats.org/officeDocument/2006/relationships/slideLayout" Target="../slideLayouts/slideLayout126.xml"/><Relationship Id="rId58" Type="http://schemas.openxmlformats.org/officeDocument/2006/relationships/slideLayout" Target="../slideLayouts/slideLayout127.xml"/><Relationship Id="rId59" Type="http://schemas.openxmlformats.org/officeDocument/2006/relationships/slideLayout" Target="../slideLayouts/slideLayout128.xml"/><Relationship Id="rId60" Type="http://schemas.openxmlformats.org/officeDocument/2006/relationships/slideLayout" Target="../slideLayouts/slideLayout129.xml"/><Relationship Id="rId61" Type="http://schemas.openxmlformats.org/officeDocument/2006/relationships/slideLayout" Target="../slideLayouts/slideLayout130.xml"/><Relationship Id="rId62" Type="http://schemas.openxmlformats.org/officeDocument/2006/relationships/slideLayout" Target="../slideLayouts/slideLayout131.xml"/><Relationship Id="rId63" Type="http://schemas.openxmlformats.org/officeDocument/2006/relationships/slideLayout" Target="../slideLayouts/slideLayout132.xml"/><Relationship Id="rId64" Type="http://schemas.openxmlformats.org/officeDocument/2006/relationships/slideLayout" Target="../slideLayouts/slideLayout133.xml"/><Relationship Id="rId65" Type="http://schemas.openxmlformats.org/officeDocument/2006/relationships/slideLayout" Target="../slideLayouts/slideLayout134.xml"/><Relationship Id="rId66" Type="http://schemas.openxmlformats.org/officeDocument/2006/relationships/slideLayout" Target="../slideLayouts/slideLayout135.xml"/><Relationship Id="rId67" Type="http://schemas.openxmlformats.org/officeDocument/2006/relationships/slideLayout" Target="../slideLayouts/slideLayout136.xml"/><Relationship Id="rId68" Type="http://schemas.openxmlformats.org/officeDocument/2006/relationships/slideLayout" Target="../slideLayouts/slideLayout137.xml"/><Relationship Id="rId69" Type="http://schemas.openxmlformats.org/officeDocument/2006/relationships/slideLayout" Target="../slideLayouts/slideLayout138.xml"/><Relationship Id="rId70" Type="http://schemas.openxmlformats.org/officeDocument/2006/relationships/slideLayout" Target="../slideLayouts/slideLayout139.xml"/><Relationship Id="rId71" Type="http://schemas.openxmlformats.org/officeDocument/2006/relationships/slideLayout" Target="../slideLayouts/slideLayout140.xml"/><Relationship Id="rId72" Type="http://schemas.openxmlformats.org/officeDocument/2006/relationships/slideLayout" Target="../slideLayouts/slideLayout141.xml"/><Relationship Id="rId73" Type="http://schemas.openxmlformats.org/officeDocument/2006/relationships/slideLayout" Target="../slideLayouts/slideLayout142.xml"/><Relationship Id="rId74" Type="http://schemas.openxmlformats.org/officeDocument/2006/relationships/slideLayout" Target="../slideLayouts/slideLayout143.xml"/><Relationship Id="rId75" Type="http://schemas.openxmlformats.org/officeDocument/2006/relationships/slideLayout" Target="../slideLayouts/slideLayout144.xml"/><Relationship Id="rId76" Type="http://schemas.openxmlformats.org/officeDocument/2006/relationships/slideLayout" Target="../slideLayouts/slideLayout145.xml"/><Relationship Id="rId77" Type="http://schemas.openxmlformats.org/officeDocument/2006/relationships/slideLayout" Target="../slideLayouts/slideLayout146.xml"/><Relationship Id="rId78" Type="http://schemas.openxmlformats.org/officeDocument/2006/relationships/theme" Target="../theme/theme2.xml"/><Relationship Id="rId79" Type="http://schemas.openxmlformats.org/officeDocument/2006/relationships/tags" Target="../tags/tag6.xml"/><Relationship Id="rId80" Type="http://schemas.openxmlformats.org/officeDocument/2006/relationships/oleObject" Target="../embeddings/oleObject5.bin"/><Relationship Id="rId81" Type="http://schemas.openxmlformats.org/officeDocument/2006/relationships/image" Target="../media/image1.emf"/><Relationship Id="rId8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9" Type="http://schemas.openxmlformats.org/officeDocument/2006/relationships/slideLayout" Target="../slideLayouts/slideLayout155.xml"/><Relationship Id="rId10" Type="http://schemas.openxmlformats.org/officeDocument/2006/relationships/slideLayout" Target="../slideLayouts/slideLayout156.xml"/><Relationship Id="rId11" Type="http://schemas.openxmlformats.org/officeDocument/2006/relationships/slideLayout" Target="../slideLayouts/slideLayout157.xml"/><Relationship Id="rId12" Type="http://schemas.openxmlformats.org/officeDocument/2006/relationships/slideLayout" Target="../slideLayouts/slideLayout158.xml"/><Relationship Id="rId13" Type="http://schemas.openxmlformats.org/officeDocument/2006/relationships/slideLayout" Target="../slideLayouts/slideLayout159.xml"/><Relationship Id="rId14" Type="http://schemas.openxmlformats.org/officeDocument/2006/relationships/slideLayout" Target="../slideLayouts/slideLayout160.xml"/><Relationship Id="rId15" Type="http://schemas.openxmlformats.org/officeDocument/2006/relationships/slideLayout" Target="../slideLayouts/slideLayout161.xml"/><Relationship Id="rId16" Type="http://schemas.openxmlformats.org/officeDocument/2006/relationships/slideLayout" Target="../slideLayouts/slideLayout162.xml"/><Relationship Id="rId17" Type="http://schemas.openxmlformats.org/officeDocument/2006/relationships/slideLayout" Target="../slideLayouts/slideLayout163.xml"/><Relationship Id="rId18" Type="http://schemas.openxmlformats.org/officeDocument/2006/relationships/slideLayout" Target="../slideLayouts/slideLayout164.xml"/><Relationship Id="rId19" Type="http://schemas.openxmlformats.org/officeDocument/2006/relationships/slideLayout" Target="../slideLayouts/slideLayout165.xml"/><Relationship Id="rId20" Type="http://schemas.openxmlformats.org/officeDocument/2006/relationships/slideLayout" Target="../slideLayouts/slideLayout166.xml"/><Relationship Id="rId21" Type="http://schemas.openxmlformats.org/officeDocument/2006/relationships/slideLayout" Target="../slideLayouts/slideLayout167.xml"/><Relationship Id="rId22" Type="http://schemas.openxmlformats.org/officeDocument/2006/relationships/slideLayout" Target="../slideLayouts/slideLayout168.xml"/><Relationship Id="rId23" Type="http://schemas.openxmlformats.org/officeDocument/2006/relationships/slideLayout" Target="../slideLayouts/slideLayout169.xml"/><Relationship Id="rId24" Type="http://schemas.openxmlformats.org/officeDocument/2006/relationships/slideLayout" Target="../slideLayouts/slideLayout170.xml"/><Relationship Id="rId25" Type="http://schemas.openxmlformats.org/officeDocument/2006/relationships/slideLayout" Target="../slideLayouts/slideLayout171.xml"/><Relationship Id="rId26" Type="http://schemas.openxmlformats.org/officeDocument/2006/relationships/slideLayout" Target="../slideLayouts/slideLayout172.xml"/><Relationship Id="rId27" Type="http://schemas.openxmlformats.org/officeDocument/2006/relationships/slideLayout" Target="../slideLayouts/slideLayout173.xml"/><Relationship Id="rId28" Type="http://schemas.openxmlformats.org/officeDocument/2006/relationships/slideLayout" Target="../slideLayouts/slideLayout174.xml"/><Relationship Id="rId29" Type="http://schemas.openxmlformats.org/officeDocument/2006/relationships/slideLayout" Target="../slideLayouts/slideLayout175.xml"/><Relationship Id="rId30" Type="http://schemas.openxmlformats.org/officeDocument/2006/relationships/slideLayout" Target="../slideLayouts/slideLayout176.xml"/><Relationship Id="rId31" Type="http://schemas.openxmlformats.org/officeDocument/2006/relationships/slideLayout" Target="../slideLayouts/slideLayout177.xml"/><Relationship Id="rId32" Type="http://schemas.openxmlformats.org/officeDocument/2006/relationships/slideLayout" Target="../slideLayouts/slideLayout178.xml"/><Relationship Id="rId33" Type="http://schemas.openxmlformats.org/officeDocument/2006/relationships/slideLayout" Target="../slideLayouts/slideLayout179.xml"/><Relationship Id="rId34" Type="http://schemas.openxmlformats.org/officeDocument/2006/relationships/slideLayout" Target="../slideLayouts/slideLayout180.xml"/><Relationship Id="rId35" Type="http://schemas.openxmlformats.org/officeDocument/2006/relationships/slideLayout" Target="../slideLayouts/slideLayout181.xml"/><Relationship Id="rId36" Type="http://schemas.openxmlformats.org/officeDocument/2006/relationships/slideLayout" Target="../slideLayouts/slideLayout182.xml"/><Relationship Id="rId37" Type="http://schemas.openxmlformats.org/officeDocument/2006/relationships/slideLayout" Target="../slideLayouts/slideLayout183.xml"/><Relationship Id="rId38" Type="http://schemas.openxmlformats.org/officeDocument/2006/relationships/slideLayout" Target="../slideLayouts/slideLayout184.xml"/><Relationship Id="rId39" Type="http://schemas.openxmlformats.org/officeDocument/2006/relationships/slideLayout" Target="../slideLayouts/slideLayout185.xml"/><Relationship Id="rId40" Type="http://schemas.openxmlformats.org/officeDocument/2006/relationships/slideLayout" Target="../slideLayouts/slideLayout186.xml"/><Relationship Id="rId41" Type="http://schemas.openxmlformats.org/officeDocument/2006/relationships/slideLayout" Target="../slideLayouts/slideLayout187.xml"/><Relationship Id="rId42" Type="http://schemas.openxmlformats.org/officeDocument/2006/relationships/slideLayout" Target="../slideLayouts/slideLayout188.xml"/><Relationship Id="rId43" Type="http://schemas.openxmlformats.org/officeDocument/2006/relationships/slideLayout" Target="../slideLayouts/slideLayout189.xml"/><Relationship Id="rId44" Type="http://schemas.openxmlformats.org/officeDocument/2006/relationships/slideLayout" Target="../slideLayouts/slideLayout190.xml"/><Relationship Id="rId45" Type="http://schemas.openxmlformats.org/officeDocument/2006/relationships/slideLayout" Target="../slideLayouts/slideLayout191.xml"/><Relationship Id="rId46" Type="http://schemas.openxmlformats.org/officeDocument/2006/relationships/slideLayout" Target="../slideLayouts/slideLayout192.xml"/><Relationship Id="rId47" Type="http://schemas.openxmlformats.org/officeDocument/2006/relationships/slideLayout" Target="../slideLayouts/slideLayout193.xml"/><Relationship Id="rId48" Type="http://schemas.openxmlformats.org/officeDocument/2006/relationships/slideLayout" Target="../slideLayouts/slideLayout194.xml"/><Relationship Id="rId49" Type="http://schemas.openxmlformats.org/officeDocument/2006/relationships/slideLayout" Target="../slideLayouts/slideLayout195.xml"/><Relationship Id="rId50" Type="http://schemas.openxmlformats.org/officeDocument/2006/relationships/slideLayout" Target="../slideLayouts/slideLayout196.xml"/><Relationship Id="rId51" Type="http://schemas.openxmlformats.org/officeDocument/2006/relationships/slideLayout" Target="../slideLayouts/slideLayout197.xml"/><Relationship Id="rId52" Type="http://schemas.openxmlformats.org/officeDocument/2006/relationships/slideLayout" Target="../slideLayouts/slideLayout198.xml"/><Relationship Id="rId53" Type="http://schemas.openxmlformats.org/officeDocument/2006/relationships/slideLayout" Target="../slideLayouts/slideLayout199.xml"/><Relationship Id="rId54" Type="http://schemas.openxmlformats.org/officeDocument/2006/relationships/slideLayout" Target="../slideLayouts/slideLayout200.xml"/><Relationship Id="rId55" Type="http://schemas.openxmlformats.org/officeDocument/2006/relationships/slideLayout" Target="../slideLayouts/slideLayout201.xml"/><Relationship Id="rId56" Type="http://schemas.openxmlformats.org/officeDocument/2006/relationships/slideLayout" Target="../slideLayouts/slideLayout202.xml"/><Relationship Id="rId57" Type="http://schemas.openxmlformats.org/officeDocument/2006/relationships/slideLayout" Target="../slideLayouts/slideLayout203.xml"/><Relationship Id="rId58" Type="http://schemas.openxmlformats.org/officeDocument/2006/relationships/slideLayout" Target="../slideLayouts/slideLayout204.xml"/><Relationship Id="rId59" Type="http://schemas.openxmlformats.org/officeDocument/2006/relationships/slideLayout" Target="../slideLayouts/slideLayout205.xml"/><Relationship Id="rId60" Type="http://schemas.openxmlformats.org/officeDocument/2006/relationships/slideLayout" Target="../slideLayouts/slideLayout206.xml"/><Relationship Id="rId61" Type="http://schemas.openxmlformats.org/officeDocument/2006/relationships/slideLayout" Target="../slideLayouts/slideLayout207.xml"/><Relationship Id="rId62" Type="http://schemas.openxmlformats.org/officeDocument/2006/relationships/slideLayout" Target="../slideLayouts/slideLayout208.xml"/><Relationship Id="rId63" Type="http://schemas.openxmlformats.org/officeDocument/2006/relationships/slideLayout" Target="../slideLayouts/slideLayout209.xml"/><Relationship Id="rId64" Type="http://schemas.openxmlformats.org/officeDocument/2006/relationships/slideLayout" Target="../slideLayouts/slideLayout210.xml"/><Relationship Id="rId65" Type="http://schemas.openxmlformats.org/officeDocument/2006/relationships/slideLayout" Target="../slideLayouts/slideLayout211.xml"/><Relationship Id="rId66" Type="http://schemas.openxmlformats.org/officeDocument/2006/relationships/slideLayout" Target="../slideLayouts/slideLayout212.xml"/><Relationship Id="rId67" Type="http://schemas.openxmlformats.org/officeDocument/2006/relationships/slideLayout" Target="../slideLayouts/slideLayout213.xml"/><Relationship Id="rId68" Type="http://schemas.openxmlformats.org/officeDocument/2006/relationships/slideLayout" Target="../slideLayouts/slideLayout214.xml"/><Relationship Id="rId69" Type="http://schemas.openxmlformats.org/officeDocument/2006/relationships/slideLayout" Target="../slideLayouts/slideLayout215.xml"/><Relationship Id="rId70" Type="http://schemas.openxmlformats.org/officeDocument/2006/relationships/slideLayout" Target="../slideLayouts/slideLayout216.xml"/><Relationship Id="rId71" Type="http://schemas.openxmlformats.org/officeDocument/2006/relationships/slideLayout" Target="../slideLayouts/slideLayout217.xml"/><Relationship Id="rId72" Type="http://schemas.openxmlformats.org/officeDocument/2006/relationships/slideLayout" Target="../slideLayouts/slideLayout218.xml"/><Relationship Id="rId73" Type="http://schemas.openxmlformats.org/officeDocument/2006/relationships/slideLayout" Target="../slideLayouts/slideLayout219.xml"/><Relationship Id="rId74" Type="http://schemas.openxmlformats.org/officeDocument/2006/relationships/slideLayout" Target="../slideLayouts/slideLayout220.xml"/><Relationship Id="rId75" Type="http://schemas.openxmlformats.org/officeDocument/2006/relationships/theme" Target="../theme/theme3.xml"/><Relationship Id="rId76" Type="http://schemas.openxmlformats.org/officeDocument/2006/relationships/tags" Target="../tags/tag20.xml"/><Relationship Id="rId77" Type="http://schemas.openxmlformats.org/officeDocument/2006/relationships/oleObject" Target="../embeddings/oleObject16.bin"/><Relationship Id="rId78" Type="http://schemas.openxmlformats.org/officeDocument/2006/relationships/image" Target="../media/image1.emf"/><Relationship Id="rId79"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slideLayout" Target="../slideLayouts/slideLayout232.xml"/><Relationship Id="rId13" Type="http://schemas.openxmlformats.org/officeDocument/2006/relationships/slideLayout" Target="../slideLayouts/slideLayout233.xml"/><Relationship Id="rId14" Type="http://schemas.openxmlformats.org/officeDocument/2006/relationships/slideLayout" Target="../slideLayouts/slideLayout234.xml"/><Relationship Id="rId15" Type="http://schemas.openxmlformats.org/officeDocument/2006/relationships/slideLayout" Target="../slideLayouts/slideLayout235.xml"/><Relationship Id="rId16" Type="http://schemas.openxmlformats.org/officeDocument/2006/relationships/slideLayout" Target="../slideLayouts/slideLayout236.xml"/><Relationship Id="rId17" Type="http://schemas.openxmlformats.org/officeDocument/2006/relationships/slideLayout" Target="../slideLayouts/slideLayout237.xml"/><Relationship Id="rId18" Type="http://schemas.openxmlformats.org/officeDocument/2006/relationships/slideLayout" Target="../slideLayouts/slideLayout238.xml"/><Relationship Id="rId19" Type="http://schemas.openxmlformats.org/officeDocument/2006/relationships/slideLayout" Target="../slideLayouts/slideLayout239.xml"/><Relationship Id="rId20" Type="http://schemas.openxmlformats.org/officeDocument/2006/relationships/slideLayout" Target="../slideLayouts/slideLayout240.xml"/><Relationship Id="rId21" Type="http://schemas.openxmlformats.org/officeDocument/2006/relationships/slideLayout" Target="../slideLayouts/slideLayout241.xml"/><Relationship Id="rId22" Type="http://schemas.openxmlformats.org/officeDocument/2006/relationships/slideLayout" Target="../slideLayouts/slideLayout242.xml"/><Relationship Id="rId23" Type="http://schemas.openxmlformats.org/officeDocument/2006/relationships/slideLayout" Target="../slideLayouts/slideLayout243.xml"/><Relationship Id="rId24" Type="http://schemas.openxmlformats.org/officeDocument/2006/relationships/slideLayout" Target="../slideLayouts/slideLayout244.xml"/><Relationship Id="rId25" Type="http://schemas.openxmlformats.org/officeDocument/2006/relationships/slideLayout" Target="../slideLayouts/slideLayout245.xml"/><Relationship Id="rId26" Type="http://schemas.openxmlformats.org/officeDocument/2006/relationships/slideLayout" Target="../slideLayouts/slideLayout246.xml"/><Relationship Id="rId27" Type="http://schemas.openxmlformats.org/officeDocument/2006/relationships/slideLayout" Target="../slideLayouts/slideLayout247.xml"/><Relationship Id="rId28" Type="http://schemas.openxmlformats.org/officeDocument/2006/relationships/slideLayout" Target="../slideLayouts/slideLayout248.xml"/><Relationship Id="rId29" Type="http://schemas.openxmlformats.org/officeDocument/2006/relationships/slideLayout" Target="../slideLayouts/slideLayout249.xml"/><Relationship Id="rId30" Type="http://schemas.openxmlformats.org/officeDocument/2006/relationships/slideLayout" Target="../slideLayouts/slideLayout250.xml"/><Relationship Id="rId31" Type="http://schemas.openxmlformats.org/officeDocument/2006/relationships/slideLayout" Target="../slideLayouts/slideLayout251.xml"/><Relationship Id="rId32" Type="http://schemas.openxmlformats.org/officeDocument/2006/relationships/slideLayout" Target="../slideLayouts/slideLayout252.xml"/><Relationship Id="rId33" Type="http://schemas.openxmlformats.org/officeDocument/2006/relationships/slideLayout" Target="../slideLayouts/slideLayout253.xml"/><Relationship Id="rId34" Type="http://schemas.openxmlformats.org/officeDocument/2006/relationships/slideLayout" Target="../slideLayouts/slideLayout254.xml"/><Relationship Id="rId35" Type="http://schemas.openxmlformats.org/officeDocument/2006/relationships/slideLayout" Target="../slideLayouts/slideLayout255.xml"/><Relationship Id="rId36" Type="http://schemas.openxmlformats.org/officeDocument/2006/relationships/slideLayout" Target="../slideLayouts/slideLayout256.xml"/><Relationship Id="rId37" Type="http://schemas.openxmlformats.org/officeDocument/2006/relationships/slideLayout" Target="../slideLayouts/slideLayout257.xml"/><Relationship Id="rId38" Type="http://schemas.openxmlformats.org/officeDocument/2006/relationships/slideLayout" Target="../slideLayouts/slideLayout258.xml"/><Relationship Id="rId39" Type="http://schemas.openxmlformats.org/officeDocument/2006/relationships/slideLayout" Target="../slideLayouts/slideLayout259.xml"/><Relationship Id="rId40" Type="http://schemas.openxmlformats.org/officeDocument/2006/relationships/slideLayout" Target="../slideLayouts/slideLayout260.xml"/><Relationship Id="rId41" Type="http://schemas.openxmlformats.org/officeDocument/2006/relationships/slideLayout" Target="../slideLayouts/slideLayout261.xml"/><Relationship Id="rId42" Type="http://schemas.openxmlformats.org/officeDocument/2006/relationships/slideLayout" Target="../slideLayouts/slideLayout262.xml"/><Relationship Id="rId43" Type="http://schemas.openxmlformats.org/officeDocument/2006/relationships/slideLayout" Target="../slideLayouts/slideLayout263.xml"/><Relationship Id="rId44" Type="http://schemas.openxmlformats.org/officeDocument/2006/relationships/slideLayout" Target="../slideLayouts/slideLayout264.xml"/><Relationship Id="rId45" Type="http://schemas.openxmlformats.org/officeDocument/2006/relationships/slideLayout" Target="../slideLayouts/slideLayout265.xml"/><Relationship Id="rId46" Type="http://schemas.openxmlformats.org/officeDocument/2006/relationships/slideLayout" Target="../slideLayouts/slideLayout266.xml"/><Relationship Id="rId47" Type="http://schemas.openxmlformats.org/officeDocument/2006/relationships/slideLayout" Target="../slideLayouts/slideLayout267.xml"/><Relationship Id="rId48" Type="http://schemas.openxmlformats.org/officeDocument/2006/relationships/slideLayout" Target="../slideLayouts/slideLayout268.xml"/><Relationship Id="rId49" Type="http://schemas.openxmlformats.org/officeDocument/2006/relationships/slideLayout" Target="../slideLayouts/slideLayout269.xml"/><Relationship Id="rId50" Type="http://schemas.openxmlformats.org/officeDocument/2006/relationships/slideLayout" Target="../slideLayouts/slideLayout270.xml"/><Relationship Id="rId51" Type="http://schemas.openxmlformats.org/officeDocument/2006/relationships/slideLayout" Target="../slideLayouts/slideLayout271.xml"/><Relationship Id="rId52" Type="http://schemas.openxmlformats.org/officeDocument/2006/relationships/slideLayout" Target="../slideLayouts/slideLayout272.xml"/><Relationship Id="rId53" Type="http://schemas.openxmlformats.org/officeDocument/2006/relationships/slideLayout" Target="../slideLayouts/slideLayout273.xml"/><Relationship Id="rId54" Type="http://schemas.openxmlformats.org/officeDocument/2006/relationships/slideLayout" Target="../slideLayouts/slideLayout274.xml"/><Relationship Id="rId55" Type="http://schemas.openxmlformats.org/officeDocument/2006/relationships/slideLayout" Target="../slideLayouts/slideLayout275.xml"/><Relationship Id="rId56" Type="http://schemas.openxmlformats.org/officeDocument/2006/relationships/slideLayout" Target="../slideLayouts/slideLayout276.xml"/><Relationship Id="rId57" Type="http://schemas.openxmlformats.org/officeDocument/2006/relationships/slideLayout" Target="../slideLayouts/slideLayout277.xml"/><Relationship Id="rId58" Type="http://schemas.openxmlformats.org/officeDocument/2006/relationships/slideLayout" Target="../slideLayouts/slideLayout278.xml"/><Relationship Id="rId59" Type="http://schemas.openxmlformats.org/officeDocument/2006/relationships/slideLayout" Target="../slideLayouts/slideLayout279.xml"/><Relationship Id="rId60" Type="http://schemas.openxmlformats.org/officeDocument/2006/relationships/slideLayout" Target="../slideLayouts/slideLayout280.xml"/><Relationship Id="rId61" Type="http://schemas.openxmlformats.org/officeDocument/2006/relationships/slideLayout" Target="../slideLayouts/slideLayout281.xml"/><Relationship Id="rId62" Type="http://schemas.openxmlformats.org/officeDocument/2006/relationships/slideLayout" Target="../slideLayouts/slideLayout282.xml"/><Relationship Id="rId63" Type="http://schemas.openxmlformats.org/officeDocument/2006/relationships/theme" Target="../theme/theme4.xml"/><Relationship Id="rId64" Type="http://schemas.openxmlformats.org/officeDocument/2006/relationships/tags" Target="../tags/tag30.xml"/><Relationship Id="rId65" Type="http://schemas.openxmlformats.org/officeDocument/2006/relationships/oleObject" Target="../embeddings/oleObject23.bin"/><Relationship Id="rId66" Type="http://schemas.openxmlformats.org/officeDocument/2006/relationships/image" Target="../media/image46.emf"/></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83.xml"/><Relationship Id="rId2" Type="http://schemas.openxmlformats.org/officeDocument/2006/relationships/slideLayout" Target="../slideLayouts/slideLayout284.xml"/><Relationship Id="rId3" Type="http://schemas.openxmlformats.org/officeDocument/2006/relationships/slideLayout" Target="../slideLayouts/slideLayout285.xml"/><Relationship Id="rId4" Type="http://schemas.openxmlformats.org/officeDocument/2006/relationships/slideLayout" Target="../slideLayouts/slideLayout286.xml"/><Relationship Id="rId5" Type="http://schemas.openxmlformats.org/officeDocument/2006/relationships/slideLayout" Target="../slideLayouts/slideLayout287.xml"/><Relationship Id="rId6" Type="http://schemas.openxmlformats.org/officeDocument/2006/relationships/slideLayout" Target="../slideLayouts/slideLayout288.xml"/><Relationship Id="rId7" Type="http://schemas.openxmlformats.org/officeDocument/2006/relationships/slideLayout" Target="../slideLayouts/slideLayout289.xml"/><Relationship Id="rId8" Type="http://schemas.openxmlformats.org/officeDocument/2006/relationships/slideLayout" Target="../slideLayouts/slideLayout290.xml"/><Relationship Id="rId9" Type="http://schemas.openxmlformats.org/officeDocument/2006/relationships/slideLayout" Target="../slideLayouts/slideLayout291.xml"/><Relationship Id="rId10" Type="http://schemas.openxmlformats.org/officeDocument/2006/relationships/slideLayout" Target="../slideLayouts/slideLayout292.xml"/><Relationship Id="rId11" Type="http://schemas.openxmlformats.org/officeDocument/2006/relationships/slideLayout" Target="../slideLayouts/slideLayout293.xml"/><Relationship Id="rId12" Type="http://schemas.openxmlformats.org/officeDocument/2006/relationships/slideLayout" Target="../slideLayouts/slideLayout294.xml"/><Relationship Id="rId13" Type="http://schemas.openxmlformats.org/officeDocument/2006/relationships/slideLayout" Target="../slideLayouts/slideLayout295.xml"/><Relationship Id="rId14" Type="http://schemas.openxmlformats.org/officeDocument/2006/relationships/slideLayout" Target="../slideLayouts/slideLayout296.xml"/><Relationship Id="rId15" Type="http://schemas.openxmlformats.org/officeDocument/2006/relationships/slideLayout" Target="../slideLayouts/slideLayout297.xml"/><Relationship Id="rId16" Type="http://schemas.openxmlformats.org/officeDocument/2006/relationships/slideLayout" Target="../slideLayouts/slideLayout298.xml"/><Relationship Id="rId17" Type="http://schemas.openxmlformats.org/officeDocument/2006/relationships/slideLayout" Target="../slideLayouts/slideLayout299.xml"/><Relationship Id="rId18" Type="http://schemas.openxmlformats.org/officeDocument/2006/relationships/slideLayout" Target="../slideLayouts/slideLayout300.xml"/><Relationship Id="rId19" Type="http://schemas.openxmlformats.org/officeDocument/2006/relationships/slideLayout" Target="../slideLayouts/slideLayout301.xml"/><Relationship Id="rId20" Type="http://schemas.openxmlformats.org/officeDocument/2006/relationships/slideLayout" Target="../slideLayouts/slideLayout302.xml"/><Relationship Id="rId21" Type="http://schemas.openxmlformats.org/officeDocument/2006/relationships/slideLayout" Target="../slideLayouts/slideLayout303.xml"/><Relationship Id="rId22" Type="http://schemas.openxmlformats.org/officeDocument/2006/relationships/slideLayout" Target="../slideLayouts/slideLayout304.xml"/><Relationship Id="rId23" Type="http://schemas.openxmlformats.org/officeDocument/2006/relationships/slideLayout" Target="../slideLayouts/slideLayout305.xml"/><Relationship Id="rId24" Type="http://schemas.openxmlformats.org/officeDocument/2006/relationships/slideLayout" Target="../slideLayouts/slideLayout306.xml"/><Relationship Id="rId25" Type="http://schemas.openxmlformats.org/officeDocument/2006/relationships/slideLayout" Target="../slideLayouts/slideLayout307.xml"/><Relationship Id="rId26" Type="http://schemas.openxmlformats.org/officeDocument/2006/relationships/slideLayout" Target="../slideLayouts/slideLayout308.xml"/><Relationship Id="rId27" Type="http://schemas.openxmlformats.org/officeDocument/2006/relationships/slideLayout" Target="../slideLayouts/slideLayout309.xml"/><Relationship Id="rId28" Type="http://schemas.openxmlformats.org/officeDocument/2006/relationships/slideLayout" Target="../slideLayouts/slideLayout310.xml"/><Relationship Id="rId29" Type="http://schemas.openxmlformats.org/officeDocument/2006/relationships/slideLayout" Target="../slideLayouts/slideLayout311.xml"/><Relationship Id="rId30" Type="http://schemas.openxmlformats.org/officeDocument/2006/relationships/slideLayout" Target="../slideLayouts/slideLayout312.xml"/><Relationship Id="rId31" Type="http://schemas.openxmlformats.org/officeDocument/2006/relationships/slideLayout" Target="../slideLayouts/slideLayout313.xml"/><Relationship Id="rId32" Type="http://schemas.openxmlformats.org/officeDocument/2006/relationships/slideLayout" Target="../slideLayouts/slideLayout314.xml"/><Relationship Id="rId33" Type="http://schemas.openxmlformats.org/officeDocument/2006/relationships/slideLayout" Target="../slideLayouts/slideLayout315.xml"/><Relationship Id="rId34" Type="http://schemas.openxmlformats.org/officeDocument/2006/relationships/slideLayout" Target="../slideLayouts/slideLayout316.xml"/><Relationship Id="rId35" Type="http://schemas.openxmlformats.org/officeDocument/2006/relationships/slideLayout" Target="../slideLayouts/slideLayout317.xml"/><Relationship Id="rId36" Type="http://schemas.openxmlformats.org/officeDocument/2006/relationships/slideLayout" Target="../slideLayouts/slideLayout318.xml"/><Relationship Id="rId37" Type="http://schemas.openxmlformats.org/officeDocument/2006/relationships/slideLayout" Target="../slideLayouts/slideLayout319.xml"/><Relationship Id="rId38" Type="http://schemas.openxmlformats.org/officeDocument/2006/relationships/slideLayout" Target="../slideLayouts/slideLayout320.xml"/><Relationship Id="rId39" Type="http://schemas.openxmlformats.org/officeDocument/2006/relationships/slideLayout" Target="../slideLayouts/slideLayout321.xml"/><Relationship Id="rId40" Type="http://schemas.openxmlformats.org/officeDocument/2006/relationships/slideLayout" Target="../slideLayouts/slideLayout322.xml"/><Relationship Id="rId41" Type="http://schemas.openxmlformats.org/officeDocument/2006/relationships/slideLayout" Target="../slideLayouts/slideLayout323.xml"/><Relationship Id="rId42" Type="http://schemas.openxmlformats.org/officeDocument/2006/relationships/slideLayout" Target="../slideLayouts/slideLayout324.xml"/><Relationship Id="rId43" Type="http://schemas.openxmlformats.org/officeDocument/2006/relationships/slideLayout" Target="../slideLayouts/slideLayout325.xml"/><Relationship Id="rId44" Type="http://schemas.openxmlformats.org/officeDocument/2006/relationships/slideLayout" Target="../slideLayouts/slideLayout326.xml"/><Relationship Id="rId45" Type="http://schemas.openxmlformats.org/officeDocument/2006/relationships/slideLayout" Target="../slideLayouts/slideLayout327.xml"/><Relationship Id="rId46" Type="http://schemas.openxmlformats.org/officeDocument/2006/relationships/slideLayout" Target="../slideLayouts/slideLayout328.xml"/><Relationship Id="rId47" Type="http://schemas.openxmlformats.org/officeDocument/2006/relationships/slideLayout" Target="../slideLayouts/slideLayout329.xml"/><Relationship Id="rId48" Type="http://schemas.openxmlformats.org/officeDocument/2006/relationships/slideLayout" Target="../slideLayouts/slideLayout330.xml"/><Relationship Id="rId49" Type="http://schemas.openxmlformats.org/officeDocument/2006/relationships/slideLayout" Target="../slideLayouts/slideLayout331.xml"/><Relationship Id="rId50" Type="http://schemas.openxmlformats.org/officeDocument/2006/relationships/slideLayout" Target="../slideLayouts/slideLayout332.xml"/><Relationship Id="rId51" Type="http://schemas.openxmlformats.org/officeDocument/2006/relationships/slideLayout" Target="../slideLayouts/slideLayout333.xml"/><Relationship Id="rId52" Type="http://schemas.openxmlformats.org/officeDocument/2006/relationships/slideLayout" Target="../slideLayouts/slideLayout334.xml"/><Relationship Id="rId53" Type="http://schemas.openxmlformats.org/officeDocument/2006/relationships/slideLayout" Target="../slideLayouts/slideLayout335.xml"/><Relationship Id="rId54" Type="http://schemas.openxmlformats.org/officeDocument/2006/relationships/slideLayout" Target="../slideLayouts/slideLayout336.xml"/><Relationship Id="rId55" Type="http://schemas.openxmlformats.org/officeDocument/2006/relationships/slideLayout" Target="../slideLayouts/slideLayout337.xml"/><Relationship Id="rId56" Type="http://schemas.openxmlformats.org/officeDocument/2006/relationships/slideLayout" Target="../slideLayouts/slideLayout338.xml"/><Relationship Id="rId57" Type="http://schemas.openxmlformats.org/officeDocument/2006/relationships/slideLayout" Target="../slideLayouts/slideLayout339.xml"/><Relationship Id="rId58" Type="http://schemas.openxmlformats.org/officeDocument/2006/relationships/slideLayout" Target="../slideLayouts/slideLayout340.xml"/><Relationship Id="rId59" Type="http://schemas.openxmlformats.org/officeDocument/2006/relationships/slideLayout" Target="../slideLayouts/slideLayout341.xml"/><Relationship Id="rId60" Type="http://schemas.openxmlformats.org/officeDocument/2006/relationships/slideLayout" Target="../slideLayouts/slideLayout342.xml"/><Relationship Id="rId61" Type="http://schemas.openxmlformats.org/officeDocument/2006/relationships/slideLayout" Target="../slideLayouts/slideLayout343.xml"/><Relationship Id="rId62" Type="http://schemas.openxmlformats.org/officeDocument/2006/relationships/slideLayout" Target="../slideLayouts/slideLayout344.xml"/><Relationship Id="rId63" Type="http://schemas.openxmlformats.org/officeDocument/2006/relationships/slideLayout" Target="../slideLayouts/slideLayout345.xml"/><Relationship Id="rId64" Type="http://schemas.openxmlformats.org/officeDocument/2006/relationships/slideLayout" Target="../slideLayouts/slideLayout346.xml"/><Relationship Id="rId65" Type="http://schemas.openxmlformats.org/officeDocument/2006/relationships/slideLayout" Target="../slideLayouts/slideLayout347.xml"/><Relationship Id="rId66" Type="http://schemas.openxmlformats.org/officeDocument/2006/relationships/slideLayout" Target="../slideLayouts/slideLayout348.xml"/><Relationship Id="rId67" Type="http://schemas.openxmlformats.org/officeDocument/2006/relationships/slideLayout" Target="../slideLayouts/slideLayout349.xml"/><Relationship Id="rId68" Type="http://schemas.openxmlformats.org/officeDocument/2006/relationships/slideLayout" Target="../slideLayouts/slideLayout350.xml"/><Relationship Id="rId69" Type="http://schemas.openxmlformats.org/officeDocument/2006/relationships/slideLayout" Target="../slideLayouts/slideLayout351.xml"/><Relationship Id="rId70" Type="http://schemas.openxmlformats.org/officeDocument/2006/relationships/slideLayout" Target="../slideLayouts/slideLayout352.xml"/><Relationship Id="rId71" Type="http://schemas.openxmlformats.org/officeDocument/2006/relationships/slideLayout" Target="../slideLayouts/slideLayout353.xml"/><Relationship Id="rId72" Type="http://schemas.openxmlformats.org/officeDocument/2006/relationships/slideLayout" Target="../slideLayouts/slideLayout354.xml"/><Relationship Id="rId73" Type="http://schemas.openxmlformats.org/officeDocument/2006/relationships/slideLayout" Target="../slideLayouts/slideLayout355.xml"/><Relationship Id="rId74" Type="http://schemas.openxmlformats.org/officeDocument/2006/relationships/slideLayout" Target="../slideLayouts/slideLayout356.xml"/><Relationship Id="rId75" Type="http://schemas.openxmlformats.org/officeDocument/2006/relationships/slideLayout" Target="../slideLayouts/slideLayout357.xml"/><Relationship Id="rId76" Type="http://schemas.openxmlformats.org/officeDocument/2006/relationships/slideLayout" Target="../slideLayouts/slideLayout358.xml"/><Relationship Id="rId77" Type="http://schemas.openxmlformats.org/officeDocument/2006/relationships/slideLayout" Target="../slideLayouts/slideLayout359.xml"/><Relationship Id="rId78" Type="http://schemas.openxmlformats.org/officeDocument/2006/relationships/slideLayout" Target="../slideLayouts/slideLayout360.xml"/><Relationship Id="rId79" Type="http://schemas.openxmlformats.org/officeDocument/2006/relationships/theme" Target="../theme/theme5.xml"/><Relationship Id="rId80" Type="http://schemas.openxmlformats.org/officeDocument/2006/relationships/tags" Target="../tags/tag57.xml"/><Relationship Id="rId81" Type="http://schemas.openxmlformats.org/officeDocument/2006/relationships/oleObject" Target="../embeddings/oleObject50.bin"/><Relationship Id="rId82" Type="http://schemas.openxmlformats.org/officeDocument/2006/relationships/image" Target="../media/image46.emf"/></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slideLayout" Target="../slideLayouts/slideLayout373.xml"/><Relationship Id="rId14" Type="http://schemas.openxmlformats.org/officeDocument/2006/relationships/slideLayout" Target="../slideLayouts/slideLayout374.xml"/><Relationship Id="rId15" Type="http://schemas.openxmlformats.org/officeDocument/2006/relationships/slideLayout" Target="../slideLayouts/slideLayout375.xml"/><Relationship Id="rId16" Type="http://schemas.openxmlformats.org/officeDocument/2006/relationships/slideLayout" Target="../slideLayouts/slideLayout376.xml"/><Relationship Id="rId17" Type="http://schemas.openxmlformats.org/officeDocument/2006/relationships/slideLayout" Target="../slideLayouts/slideLayout377.xml"/><Relationship Id="rId18" Type="http://schemas.openxmlformats.org/officeDocument/2006/relationships/slideLayout" Target="../slideLayouts/slideLayout378.xml"/><Relationship Id="rId19" Type="http://schemas.openxmlformats.org/officeDocument/2006/relationships/slideLayout" Target="../slideLayouts/slideLayout379.xml"/><Relationship Id="rId20" Type="http://schemas.openxmlformats.org/officeDocument/2006/relationships/slideLayout" Target="../slideLayouts/slideLayout380.xml"/><Relationship Id="rId21" Type="http://schemas.openxmlformats.org/officeDocument/2006/relationships/slideLayout" Target="../slideLayouts/slideLayout381.xml"/><Relationship Id="rId22" Type="http://schemas.openxmlformats.org/officeDocument/2006/relationships/slideLayout" Target="../slideLayouts/slideLayout382.xml"/><Relationship Id="rId23" Type="http://schemas.openxmlformats.org/officeDocument/2006/relationships/slideLayout" Target="../slideLayouts/slideLayout383.xml"/><Relationship Id="rId24" Type="http://schemas.openxmlformats.org/officeDocument/2006/relationships/slideLayout" Target="../slideLayouts/slideLayout384.xml"/><Relationship Id="rId25" Type="http://schemas.openxmlformats.org/officeDocument/2006/relationships/slideLayout" Target="../slideLayouts/slideLayout385.xml"/><Relationship Id="rId26" Type="http://schemas.openxmlformats.org/officeDocument/2006/relationships/slideLayout" Target="../slideLayouts/slideLayout386.xml"/><Relationship Id="rId27" Type="http://schemas.openxmlformats.org/officeDocument/2006/relationships/slideLayout" Target="../slideLayouts/slideLayout387.xml"/><Relationship Id="rId28" Type="http://schemas.openxmlformats.org/officeDocument/2006/relationships/slideLayout" Target="../slideLayouts/slideLayout388.xml"/><Relationship Id="rId29" Type="http://schemas.openxmlformats.org/officeDocument/2006/relationships/slideLayout" Target="../slideLayouts/slideLayout389.xml"/><Relationship Id="rId30" Type="http://schemas.openxmlformats.org/officeDocument/2006/relationships/slideLayout" Target="../slideLayouts/slideLayout390.xml"/><Relationship Id="rId31" Type="http://schemas.openxmlformats.org/officeDocument/2006/relationships/slideLayout" Target="../slideLayouts/slideLayout391.xml"/><Relationship Id="rId32" Type="http://schemas.openxmlformats.org/officeDocument/2006/relationships/slideLayout" Target="../slideLayouts/slideLayout392.xml"/><Relationship Id="rId33" Type="http://schemas.openxmlformats.org/officeDocument/2006/relationships/slideLayout" Target="../slideLayouts/slideLayout393.xml"/><Relationship Id="rId34" Type="http://schemas.openxmlformats.org/officeDocument/2006/relationships/slideLayout" Target="../slideLayouts/slideLayout394.xml"/><Relationship Id="rId35" Type="http://schemas.openxmlformats.org/officeDocument/2006/relationships/slideLayout" Target="../slideLayouts/slideLayout395.xml"/><Relationship Id="rId36" Type="http://schemas.openxmlformats.org/officeDocument/2006/relationships/slideLayout" Target="../slideLayouts/slideLayout396.xml"/><Relationship Id="rId37" Type="http://schemas.openxmlformats.org/officeDocument/2006/relationships/slideLayout" Target="../slideLayouts/slideLayout397.xml"/><Relationship Id="rId38" Type="http://schemas.openxmlformats.org/officeDocument/2006/relationships/slideLayout" Target="../slideLayouts/slideLayout398.xml"/><Relationship Id="rId39" Type="http://schemas.openxmlformats.org/officeDocument/2006/relationships/slideLayout" Target="../slideLayouts/slideLayout399.xml"/><Relationship Id="rId40" Type="http://schemas.openxmlformats.org/officeDocument/2006/relationships/slideLayout" Target="../slideLayouts/slideLayout400.xml"/><Relationship Id="rId41" Type="http://schemas.openxmlformats.org/officeDocument/2006/relationships/slideLayout" Target="../slideLayouts/slideLayout401.xml"/><Relationship Id="rId42" Type="http://schemas.openxmlformats.org/officeDocument/2006/relationships/slideLayout" Target="../slideLayouts/slideLayout402.xml"/><Relationship Id="rId43" Type="http://schemas.openxmlformats.org/officeDocument/2006/relationships/slideLayout" Target="../slideLayouts/slideLayout403.xml"/><Relationship Id="rId44" Type="http://schemas.openxmlformats.org/officeDocument/2006/relationships/slideLayout" Target="../slideLayouts/slideLayout404.xml"/><Relationship Id="rId45" Type="http://schemas.openxmlformats.org/officeDocument/2006/relationships/slideLayout" Target="../slideLayouts/slideLayout405.xml"/><Relationship Id="rId46" Type="http://schemas.openxmlformats.org/officeDocument/2006/relationships/slideLayout" Target="../slideLayouts/slideLayout406.xml"/><Relationship Id="rId47" Type="http://schemas.openxmlformats.org/officeDocument/2006/relationships/slideLayout" Target="../slideLayouts/slideLayout407.xml"/><Relationship Id="rId48" Type="http://schemas.openxmlformats.org/officeDocument/2006/relationships/slideLayout" Target="../slideLayouts/slideLayout408.xml"/><Relationship Id="rId49" Type="http://schemas.openxmlformats.org/officeDocument/2006/relationships/slideLayout" Target="../slideLayouts/slideLayout409.xml"/><Relationship Id="rId50" Type="http://schemas.openxmlformats.org/officeDocument/2006/relationships/slideLayout" Target="../slideLayouts/slideLayout410.xml"/><Relationship Id="rId51" Type="http://schemas.openxmlformats.org/officeDocument/2006/relationships/slideLayout" Target="../slideLayouts/slideLayout411.xml"/><Relationship Id="rId52" Type="http://schemas.openxmlformats.org/officeDocument/2006/relationships/slideLayout" Target="../slideLayouts/slideLayout412.xml"/><Relationship Id="rId53" Type="http://schemas.openxmlformats.org/officeDocument/2006/relationships/slideLayout" Target="../slideLayouts/slideLayout413.xml"/><Relationship Id="rId54" Type="http://schemas.openxmlformats.org/officeDocument/2006/relationships/slideLayout" Target="../slideLayouts/slideLayout414.xml"/><Relationship Id="rId55" Type="http://schemas.openxmlformats.org/officeDocument/2006/relationships/slideLayout" Target="../slideLayouts/slideLayout415.xml"/><Relationship Id="rId56" Type="http://schemas.openxmlformats.org/officeDocument/2006/relationships/slideLayout" Target="../slideLayouts/slideLayout416.xml"/><Relationship Id="rId57" Type="http://schemas.openxmlformats.org/officeDocument/2006/relationships/slideLayout" Target="../slideLayouts/slideLayout417.xml"/><Relationship Id="rId58" Type="http://schemas.openxmlformats.org/officeDocument/2006/relationships/slideLayout" Target="../slideLayouts/slideLayout418.xml"/><Relationship Id="rId59" Type="http://schemas.openxmlformats.org/officeDocument/2006/relationships/slideLayout" Target="../slideLayouts/slideLayout419.xml"/><Relationship Id="rId60" Type="http://schemas.openxmlformats.org/officeDocument/2006/relationships/slideLayout" Target="../slideLayouts/slideLayout420.xml"/><Relationship Id="rId61" Type="http://schemas.openxmlformats.org/officeDocument/2006/relationships/slideLayout" Target="../slideLayouts/slideLayout421.xml"/><Relationship Id="rId62" Type="http://schemas.openxmlformats.org/officeDocument/2006/relationships/slideLayout" Target="../slideLayouts/slideLayout422.xml"/><Relationship Id="rId63" Type="http://schemas.openxmlformats.org/officeDocument/2006/relationships/slideLayout" Target="../slideLayouts/slideLayout423.xml"/><Relationship Id="rId64" Type="http://schemas.openxmlformats.org/officeDocument/2006/relationships/theme" Target="../theme/theme6.xml"/><Relationship Id="rId65" Type="http://schemas.openxmlformats.org/officeDocument/2006/relationships/tags" Target="../tags/tag77.xml"/><Relationship Id="rId66" Type="http://schemas.openxmlformats.org/officeDocument/2006/relationships/oleObject" Target="../embeddings/oleObject61.bin"/><Relationship Id="rId67" Type="http://schemas.openxmlformats.org/officeDocument/2006/relationships/image" Target="../media/image46.emf"/></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424.xml"/><Relationship Id="rId2" Type="http://schemas.openxmlformats.org/officeDocument/2006/relationships/slideLayout" Target="../slideLayouts/slideLayout425.xml"/><Relationship Id="rId3" Type="http://schemas.openxmlformats.org/officeDocument/2006/relationships/slideLayout" Target="../slideLayouts/slideLayout426.xml"/><Relationship Id="rId4" Type="http://schemas.openxmlformats.org/officeDocument/2006/relationships/slideLayout" Target="../slideLayouts/slideLayout427.xml"/><Relationship Id="rId5" Type="http://schemas.openxmlformats.org/officeDocument/2006/relationships/slideLayout" Target="../slideLayouts/slideLayout428.xml"/><Relationship Id="rId6" Type="http://schemas.openxmlformats.org/officeDocument/2006/relationships/slideLayout" Target="../slideLayouts/slideLayout429.xml"/><Relationship Id="rId7" Type="http://schemas.openxmlformats.org/officeDocument/2006/relationships/slideLayout" Target="../slideLayouts/slideLayout430.xml"/><Relationship Id="rId8" Type="http://schemas.openxmlformats.org/officeDocument/2006/relationships/slideLayout" Target="../slideLayouts/slideLayout431.xml"/><Relationship Id="rId9" Type="http://schemas.openxmlformats.org/officeDocument/2006/relationships/slideLayout" Target="../slideLayouts/slideLayout432.xml"/><Relationship Id="rId10" Type="http://schemas.openxmlformats.org/officeDocument/2006/relationships/slideLayout" Target="../slideLayouts/slideLayout433.xml"/><Relationship Id="rId11" Type="http://schemas.openxmlformats.org/officeDocument/2006/relationships/slideLayout" Target="../slideLayouts/slideLayout434.xml"/><Relationship Id="rId12" Type="http://schemas.openxmlformats.org/officeDocument/2006/relationships/slideLayout" Target="../slideLayouts/slideLayout435.xml"/><Relationship Id="rId13" Type="http://schemas.openxmlformats.org/officeDocument/2006/relationships/slideLayout" Target="../slideLayouts/slideLayout436.xml"/><Relationship Id="rId14" Type="http://schemas.openxmlformats.org/officeDocument/2006/relationships/slideLayout" Target="../slideLayouts/slideLayout437.xml"/><Relationship Id="rId15" Type="http://schemas.openxmlformats.org/officeDocument/2006/relationships/slideLayout" Target="../slideLayouts/slideLayout438.xml"/><Relationship Id="rId16" Type="http://schemas.openxmlformats.org/officeDocument/2006/relationships/slideLayout" Target="../slideLayouts/slideLayout439.xml"/><Relationship Id="rId17" Type="http://schemas.openxmlformats.org/officeDocument/2006/relationships/slideLayout" Target="../slideLayouts/slideLayout440.xml"/><Relationship Id="rId18" Type="http://schemas.openxmlformats.org/officeDocument/2006/relationships/slideLayout" Target="../slideLayouts/slideLayout441.xml"/><Relationship Id="rId19" Type="http://schemas.openxmlformats.org/officeDocument/2006/relationships/slideLayout" Target="../slideLayouts/slideLayout442.xml"/><Relationship Id="rId20" Type="http://schemas.openxmlformats.org/officeDocument/2006/relationships/slideLayout" Target="../slideLayouts/slideLayout443.xml"/><Relationship Id="rId21" Type="http://schemas.openxmlformats.org/officeDocument/2006/relationships/slideLayout" Target="../slideLayouts/slideLayout444.xml"/><Relationship Id="rId22" Type="http://schemas.openxmlformats.org/officeDocument/2006/relationships/slideLayout" Target="../slideLayouts/slideLayout445.xml"/><Relationship Id="rId23" Type="http://schemas.openxmlformats.org/officeDocument/2006/relationships/slideLayout" Target="../slideLayouts/slideLayout446.xml"/><Relationship Id="rId24" Type="http://schemas.openxmlformats.org/officeDocument/2006/relationships/slideLayout" Target="../slideLayouts/slideLayout447.xml"/><Relationship Id="rId25" Type="http://schemas.openxmlformats.org/officeDocument/2006/relationships/slideLayout" Target="../slideLayouts/slideLayout448.xml"/><Relationship Id="rId26" Type="http://schemas.openxmlformats.org/officeDocument/2006/relationships/slideLayout" Target="../slideLayouts/slideLayout449.xml"/><Relationship Id="rId27" Type="http://schemas.openxmlformats.org/officeDocument/2006/relationships/slideLayout" Target="../slideLayouts/slideLayout450.xml"/><Relationship Id="rId28" Type="http://schemas.openxmlformats.org/officeDocument/2006/relationships/slideLayout" Target="../slideLayouts/slideLayout451.xml"/><Relationship Id="rId29" Type="http://schemas.openxmlformats.org/officeDocument/2006/relationships/slideLayout" Target="../slideLayouts/slideLayout452.xml"/><Relationship Id="rId30" Type="http://schemas.openxmlformats.org/officeDocument/2006/relationships/slideLayout" Target="../slideLayouts/slideLayout453.xml"/><Relationship Id="rId31" Type="http://schemas.openxmlformats.org/officeDocument/2006/relationships/slideLayout" Target="../slideLayouts/slideLayout454.xml"/><Relationship Id="rId32" Type="http://schemas.openxmlformats.org/officeDocument/2006/relationships/slideLayout" Target="../slideLayouts/slideLayout455.xml"/><Relationship Id="rId33" Type="http://schemas.openxmlformats.org/officeDocument/2006/relationships/slideLayout" Target="../slideLayouts/slideLayout456.xml"/><Relationship Id="rId34" Type="http://schemas.openxmlformats.org/officeDocument/2006/relationships/slideLayout" Target="../slideLayouts/slideLayout457.xml"/><Relationship Id="rId35" Type="http://schemas.openxmlformats.org/officeDocument/2006/relationships/slideLayout" Target="../slideLayouts/slideLayout458.xml"/><Relationship Id="rId36" Type="http://schemas.openxmlformats.org/officeDocument/2006/relationships/slideLayout" Target="../slideLayouts/slideLayout459.xml"/><Relationship Id="rId37" Type="http://schemas.openxmlformats.org/officeDocument/2006/relationships/slideLayout" Target="../slideLayouts/slideLayout460.xml"/><Relationship Id="rId38" Type="http://schemas.openxmlformats.org/officeDocument/2006/relationships/theme" Target="../theme/theme7.xml"/><Relationship Id="rId39" Type="http://schemas.openxmlformats.org/officeDocument/2006/relationships/tags" Target="../tags/tag78.xml"/><Relationship Id="rId40" Type="http://schemas.openxmlformats.org/officeDocument/2006/relationships/oleObject" Target="../embeddings/oleObject62.bin"/><Relationship Id="rId41" Type="http://schemas.openxmlformats.org/officeDocument/2006/relationships/image" Target="../media/image1.emf"/><Relationship Id="rId4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1"/>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2" imgW="382" imgH="378" progId="TCLayout.ActiveDocument.1">
                  <p:embed/>
                </p:oleObj>
              </mc:Choice>
              <mc:Fallback>
                <p:oleObj name="think-cell Slide" r:id="rId72"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73"/>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374473" y="6584496"/>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74" cstate="print">
            <a:extLst>
              <a:ext uri="{28A0092B-C50C-407E-A947-70E740481C1C}">
                <a14:useLocalDpi xmlns:a14="http://schemas.microsoft.com/office/drawing/2010/main"/>
              </a:ext>
            </a:extLst>
          </a:blip>
          <a:stretch>
            <a:fillRect/>
          </a:stretch>
        </p:blipFill>
        <p:spPr>
          <a:xfrm>
            <a:off x="250003" y="6494946"/>
            <a:ext cx="552782" cy="179101"/>
          </a:xfrm>
          <a:prstGeom prst="rect">
            <a:avLst/>
          </a:prstGeom>
        </p:spPr>
      </p:pic>
      <p:sp>
        <p:nvSpPr>
          <p:cNvPr id="7" name="TextBox 6">
            <a:extLst>
              <a:ext uri="{FF2B5EF4-FFF2-40B4-BE49-F238E27FC236}">
                <a16:creationId xmlns:a16="http://schemas.microsoft.com/office/drawing/2014/main" id="{973A15F9-CC75-4679-B532-C307AE3FB1A5}"/>
              </a:ext>
            </a:extLst>
          </p:cNvPr>
          <p:cNvSpPr txBox="1"/>
          <p:nvPr/>
        </p:nvSpPr>
        <p:spPr>
          <a:xfrm>
            <a:off x="9337290" y="6581714"/>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Tree>
    <p:extLst>
      <p:ext uri="{BB962C8B-B14F-4D97-AF65-F5344CB8AC3E}">
        <p14:creationId xmlns:p14="http://schemas.microsoft.com/office/powerpoint/2010/main" val="81011113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 id="2147483878" r:id="rId27"/>
    <p:sldLayoutId id="2147483879" r:id="rId28"/>
    <p:sldLayoutId id="2147483880" r:id="rId29"/>
    <p:sldLayoutId id="2147483881" r:id="rId30"/>
    <p:sldLayoutId id="2147483882" r:id="rId31"/>
    <p:sldLayoutId id="2147483883" r:id="rId32"/>
    <p:sldLayoutId id="2147483884" r:id="rId33"/>
    <p:sldLayoutId id="2147483885" r:id="rId34"/>
    <p:sldLayoutId id="2147483886" r:id="rId35"/>
    <p:sldLayoutId id="2147483887" r:id="rId36"/>
    <p:sldLayoutId id="2147483888" r:id="rId37"/>
    <p:sldLayoutId id="2147483889" r:id="rId38"/>
    <p:sldLayoutId id="2147483890" r:id="rId39"/>
    <p:sldLayoutId id="2147483891" r:id="rId40"/>
    <p:sldLayoutId id="2147483892" r:id="rId41"/>
    <p:sldLayoutId id="2147483893" r:id="rId42"/>
    <p:sldLayoutId id="2147483894" r:id="rId43"/>
    <p:sldLayoutId id="2147483895" r:id="rId44"/>
    <p:sldLayoutId id="2147483896" r:id="rId45"/>
    <p:sldLayoutId id="2147483897" r:id="rId46"/>
    <p:sldLayoutId id="2147483898" r:id="rId47"/>
    <p:sldLayoutId id="2147483899" r:id="rId48"/>
    <p:sldLayoutId id="2147483900" r:id="rId49"/>
    <p:sldLayoutId id="2147483901" r:id="rId50"/>
    <p:sldLayoutId id="2147483902" r:id="rId51"/>
    <p:sldLayoutId id="2147483903" r:id="rId52"/>
    <p:sldLayoutId id="2147483904" r:id="rId53"/>
    <p:sldLayoutId id="2147483905" r:id="rId54"/>
    <p:sldLayoutId id="2147483906" r:id="rId55"/>
    <p:sldLayoutId id="2147483907" r:id="rId56"/>
    <p:sldLayoutId id="2147483908" r:id="rId57"/>
    <p:sldLayoutId id="2147483909" r:id="rId58"/>
    <p:sldLayoutId id="2147483910" r:id="rId59"/>
    <p:sldLayoutId id="2147483911" r:id="rId60"/>
    <p:sldLayoutId id="2147483912" r:id="rId61"/>
    <p:sldLayoutId id="2147483913" r:id="rId62"/>
    <p:sldLayoutId id="2147483914" r:id="rId63"/>
    <p:sldLayoutId id="2147483915" r:id="rId64"/>
    <p:sldLayoutId id="2147483916" r:id="rId65"/>
    <p:sldLayoutId id="2147483917" r:id="rId66"/>
    <p:sldLayoutId id="2147483918" r:id="rId67"/>
    <p:sldLayoutId id="2147483919" r:id="rId68"/>
    <p:sldLayoutId id="2147483920" r:id="rId69"/>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9"/>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0" imgW="382" imgH="378" progId="TCLayout.ActiveDocument.1">
                  <p:embed/>
                </p:oleObj>
              </mc:Choice>
              <mc:Fallback>
                <p:oleObj name="think-cell Slide" r:id="rId80"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81"/>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8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09892343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 id="2147483945" r:id="rId24"/>
    <p:sldLayoutId id="2147483946" r:id="rId25"/>
    <p:sldLayoutId id="2147483947" r:id="rId26"/>
    <p:sldLayoutId id="2147483948" r:id="rId27"/>
    <p:sldLayoutId id="2147483949" r:id="rId28"/>
    <p:sldLayoutId id="2147483950" r:id="rId29"/>
    <p:sldLayoutId id="2147483951" r:id="rId30"/>
    <p:sldLayoutId id="2147483952" r:id="rId31"/>
    <p:sldLayoutId id="2147483953" r:id="rId32"/>
    <p:sldLayoutId id="2147483954" r:id="rId33"/>
    <p:sldLayoutId id="2147483955" r:id="rId34"/>
    <p:sldLayoutId id="2147483956" r:id="rId35"/>
    <p:sldLayoutId id="2147483957" r:id="rId36"/>
    <p:sldLayoutId id="2147483958" r:id="rId37"/>
    <p:sldLayoutId id="2147483959" r:id="rId38"/>
    <p:sldLayoutId id="2147483960" r:id="rId39"/>
    <p:sldLayoutId id="2147483961" r:id="rId40"/>
    <p:sldLayoutId id="2147483962" r:id="rId41"/>
    <p:sldLayoutId id="2147483963" r:id="rId42"/>
    <p:sldLayoutId id="2147483964" r:id="rId43"/>
    <p:sldLayoutId id="2147483965" r:id="rId44"/>
    <p:sldLayoutId id="2147483966" r:id="rId45"/>
    <p:sldLayoutId id="2147483967" r:id="rId46"/>
    <p:sldLayoutId id="2147483968" r:id="rId47"/>
    <p:sldLayoutId id="2147483969" r:id="rId48"/>
    <p:sldLayoutId id="2147483970" r:id="rId49"/>
    <p:sldLayoutId id="2147483971" r:id="rId50"/>
    <p:sldLayoutId id="2147483972" r:id="rId51"/>
    <p:sldLayoutId id="2147483973" r:id="rId52"/>
    <p:sldLayoutId id="2147483974" r:id="rId53"/>
    <p:sldLayoutId id="2147483975" r:id="rId54"/>
    <p:sldLayoutId id="2147483976" r:id="rId55"/>
    <p:sldLayoutId id="2147483977" r:id="rId56"/>
    <p:sldLayoutId id="2147483978" r:id="rId57"/>
    <p:sldLayoutId id="2147483979" r:id="rId58"/>
    <p:sldLayoutId id="2147483980" r:id="rId59"/>
    <p:sldLayoutId id="2147483981" r:id="rId60"/>
    <p:sldLayoutId id="2147483982" r:id="rId61"/>
    <p:sldLayoutId id="2147483983" r:id="rId62"/>
    <p:sldLayoutId id="2147483984" r:id="rId63"/>
    <p:sldLayoutId id="2147483985" r:id="rId64"/>
    <p:sldLayoutId id="2147483986" r:id="rId65"/>
    <p:sldLayoutId id="2147483987" r:id="rId66"/>
    <p:sldLayoutId id="2147483988" r:id="rId67"/>
    <p:sldLayoutId id="2147483989" r:id="rId68"/>
    <p:sldLayoutId id="2147483990" r:id="rId69"/>
    <p:sldLayoutId id="2147483991" r:id="rId70"/>
    <p:sldLayoutId id="2147483992" r:id="rId71"/>
    <p:sldLayoutId id="2147483993" r:id="rId72"/>
    <p:sldLayoutId id="2147483994" r:id="rId73"/>
    <p:sldLayoutId id="2147483995" r:id="rId74"/>
    <p:sldLayoutId id="2147484074" r:id="rId75"/>
    <p:sldLayoutId id="2147484292" r:id="rId76"/>
    <p:sldLayoutId id="2147484293" r:id="rId77"/>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6"/>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7" imgW="382" imgH="378" progId="TCLayout.ActiveDocument.1">
                  <p:embed/>
                </p:oleObj>
              </mc:Choice>
              <mc:Fallback>
                <p:oleObj name="think-cell Slide" r:id="rId77"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78"/>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79"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170226445"/>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 id="2147484015" r:id="rId19"/>
    <p:sldLayoutId id="2147484016" r:id="rId20"/>
    <p:sldLayoutId id="2147484017" r:id="rId21"/>
    <p:sldLayoutId id="2147484018" r:id="rId22"/>
    <p:sldLayoutId id="2147484019" r:id="rId23"/>
    <p:sldLayoutId id="2147484020" r:id="rId24"/>
    <p:sldLayoutId id="2147484021" r:id="rId25"/>
    <p:sldLayoutId id="2147484022" r:id="rId26"/>
    <p:sldLayoutId id="2147484023" r:id="rId27"/>
    <p:sldLayoutId id="2147484024" r:id="rId28"/>
    <p:sldLayoutId id="2147484025" r:id="rId29"/>
    <p:sldLayoutId id="2147484026" r:id="rId30"/>
    <p:sldLayoutId id="2147484027" r:id="rId31"/>
    <p:sldLayoutId id="2147484028" r:id="rId32"/>
    <p:sldLayoutId id="2147484029" r:id="rId33"/>
    <p:sldLayoutId id="2147484030" r:id="rId34"/>
    <p:sldLayoutId id="2147484031" r:id="rId35"/>
    <p:sldLayoutId id="2147484032" r:id="rId36"/>
    <p:sldLayoutId id="2147484033" r:id="rId37"/>
    <p:sldLayoutId id="2147484034" r:id="rId38"/>
    <p:sldLayoutId id="2147484035" r:id="rId39"/>
    <p:sldLayoutId id="2147484036" r:id="rId40"/>
    <p:sldLayoutId id="2147484037" r:id="rId41"/>
    <p:sldLayoutId id="2147484038" r:id="rId42"/>
    <p:sldLayoutId id="2147484039" r:id="rId43"/>
    <p:sldLayoutId id="2147484040" r:id="rId44"/>
    <p:sldLayoutId id="2147484041" r:id="rId45"/>
    <p:sldLayoutId id="2147484042" r:id="rId46"/>
    <p:sldLayoutId id="2147484043" r:id="rId47"/>
    <p:sldLayoutId id="2147484044" r:id="rId48"/>
    <p:sldLayoutId id="2147484045" r:id="rId49"/>
    <p:sldLayoutId id="2147484046" r:id="rId50"/>
    <p:sldLayoutId id="2147484047" r:id="rId51"/>
    <p:sldLayoutId id="2147484048" r:id="rId52"/>
    <p:sldLayoutId id="2147484049" r:id="rId53"/>
    <p:sldLayoutId id="2147484050" r:id="rId54"/>
    <p:sldLayoutId id="2147484051" r:id="rId55"/>
    <p:sldLayoutId id="2147484052" r:id="rId56"/>
    <p:sldLayoutId id="2147484053" r:id="rId57"/>
    <p:sldLayoutId id="2147484054" r:id="rId58"/>
    <p:sldLayoutId id="2147484055" r:id="rId59"/>
    <p:sldLayoutId id="2147484056" r:id="rId60"/>
    <p:sldLayoutId id="2147484057" r:id="rId61"/>
    <p:sldLayoutId id="2147484058" r:id="rId62"/>
    <p:sldLayoutId id="2147484059" r:id="rId63"/>
    <p:sldLayoutId id="2147484060" r:id="rId64"/>
    <p:sldLayoutId id="2147484061" r:id="rId65"/>
    <p:sldLayoutId id="2147484062" r:id="rId66"/>
    <p:sldLayoutId id="2147484063" r:id="rId67"/>
    <p:sldLayoutId id="2147484064" r:id="rId68"/>
    <p:sldLayoutId id="2147484065" r:id="rId69"/>
    <p:sldLayoutId id="2147484066" r:id="rId70"/>
    <p:sldLayoutId id="2147484067" r:id="rId71"/>
    <p:sldLayoutId id="2147484068" r:id="rId72"/>
    <p:sldLayoutId id="2147484069" r:id="rId73"/>
    <p:sldLayoutId id="2147484070" r:id="rId74"/>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71E99AB-8390-466D-8814-82730D2E4E6A}"/>
              </a:ext>
            </a:extLst>
          </p:cNvPr>
          <p:cNvGraphicFramePr>
            <a:graphicFrameLocks noChangeAspect="1"/>
          </p:cNvGraphicFramePr>
          <p:nvPr userDrawn="1">
            <p:custDataLst>
              <p:tags r:id="rId64"/>
            </p:custDataLst>
            <p:extLst>
              <p:ext uri="{D42A27DB-BD31-4B8C-83A1-F6EECF244321}">
                <p14:modId xmlns:p14="http://schemas.microsoft.com/office/powerpoint/2010/main" val="1952427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5" imgW="395" imgH="394" progId="TCLayout.ActiveDocument.1">
                  <p:embed/>
                </p:oleObj>
              </mc:Choice>
              <mc:Fallback>
                <p:oleObj name="think-cell Slide" r:id="rId65" imgW="395" imgH="394" progId="TCLayout.ActiveDocument.1">
                  <p:embed/>
                  <p:pic>
                    <p:nvPicPr>
                      <p:cNvPr id="4" name="Object 3" hidden="1">
                        <a:extLst>
                          <a:ext uri="{FF2B5EF4-FFF2-40B4-BE49-F238E27FC236}">
                            <a16:creationId xmlns:a16="http://schemas.microsoft.com/office/drawing/2014/main" id="{A71E99AB-8390-466D-8814-82730D2E4E6A}"/>
                          </a:ext>
                        </a:extLst>
                      </p:cNvPr>
                      <p:cNvPicPr/>
                      <p:nvPr/>
                    </p:nvPicPr>
                    <p:blipFill>
                      <a:blip r:embed="rId66"/>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443094CB-54FA-487B-996F-680132A45C16}" type="slidenum">
              <a:rPr lang="en-US" smtClean="0"/>
              <a:pPr/>
              <a:t>‹#›</a:t>
            </a:fld>
            <a:endParaRPr lang="en-US"/>
          </a:p>
        </p:txBody>
      </p:sp>
    </p:spTree>
    <p:extLst>
      <p:ext uri="{BB962C8B-B14F-4D97-AF65-F5344CB8AC3E}">
        <p14:creationId xmlns:p14="http://schemas.microsoft.com/office/powerpoint/2010/main" val="178332987"/>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 id="2147484098" r:id="rId18"/>
    <p:sldLayoutId id="2147484099" r:id="rId19"/>
    <p:sldLayoutId id="2147484100" r:id="rId20"/>
    <p:sldLayoutId id="2147484101" r:id="rId21"/>
    <p:sldLayoutId id="2147484102" r:id="rId22"/>
    <p:sldLayoutId id="2147484103" r:id="rId23"/>
    <p:sldLayoutId id="2147484104" r:id="rId24"/>
    <p:sldLayoutId id="2147484105" r:id="rId25"/>
    <p:sldLayoutId id="2147484106" r:id="rId26"/>
    <p:sldLayoutId id="2147484107" r:id="rId27"/>
    <p:sldLayoutId id="2147484108" r:id="rId28"/>
    <p:sldLayoutId id="2147484109" r:id="rId29"/>
    <p:sldLayoutId id="2147484110" r:id="rId30"/>
    <p:sldLayoutId id="2147484111" r:id="rId31"/>
    <p:sldLayoutId id="2147484112" r:id="rId32"/>
    <p:sldLayoutId id="2147484113" r:id="rId33"/>
    <p:sldLayoutId id="2147484114" r:id="rId34"/>
    <p:sldLayoutId id="2147484115" r:id="rId35"/>
    <p:sldLayoutId id="2147484116" r:id="rId36"/>
    <p:sldLayoutId id="2147484117" r:id="rId37"/>
    <p:sldLayoutId id="2147484118" r:id="rId38"/>
    <p:sldLayoutId id="2147484119" r:id="rId39"/>
    <p:sldLayoutId id="2147484120" r:id="rId40"/>
    <p:sldLayoutId id="2147484121" r:id="rId41"/>
    <p:sldLayoutId id="2147484122" r:id="rId42"/>
    <p:sldLayoutId id="2147484123" r:id="rId43"/>
    <p:sldLayoutId id="2147484124" r:id="rId44"/>
    <p:sldLayoutId id="2147484125" r:id="rId45"/>
    <p:sldLayoutId id="2147484126" r:id="rId46"/>
    <p:sldLayoutId id="2147484127" r:id="rId47"/>
    <p:sldLayoutId id="2147484128" r:id="rId48"/>
    <p:sldLayoutId id="2147484129" r:id="rId49"/>
    <p:sldLayoutId id="2147484130" r:id="rId50"/>
    <p:sldLayoutId id="2147484131" r:id="rId51"/>
    <p:sldLayoutId id="2147484132" r:id="rId52"/>
    <p:sldLayoutId id="2147484133" r:id="rId53"/>
    <p:sldLayoutId id="2147484134" r:id="rId54"/>
    <p:sldLayoutId id="2147484135" r:id="rId55"/>
    <p:sldLayoutId id="2147484136" r:id="rId56"/>
    <p:sldLayoutId id="2147484137" r:id="rId57"/>
    <p:sldLayoutId id="2147484138" r:id="rId58"/>
    <p:sldLayoutId id="2147484139" r:id="rId59"/>
    <p:sldLayoutId id="2147484140" r:id="rId60"/>
    <p:sldLayoutId id="2147484141" r:id="rId61"/>
    <p:sldLayoutId id="2147484143" r:id="rId62"/>
  </p:sldLayoutIdLst>
  <p:hf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F88E937-4529-48C3-9744-49132CEE69A9}"/>
              </a:ext>
            </a:extLst>
          </p:cNvPr>
          <p:cNvGraphicFramePr>
            <a:graphicFrameLocks noChangeAspect="1"/>
          </p:cNvGraphicFramePr>
          <p:nvPr userDrawn="1">
            <p:custDataLst>
              <p:tags r:id="rId80"/>
            </p:custDataLst>
            <p:extLst>
              <p:ext uri="{D42A27DB-BD31-4B8C-83A1-F6EECF244321}">
                <p14:modId xmlns:p14="http://schemas.microsoft.com/office/powerpoint/2010/main" val="3300657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1" imgW="395" imgH="394" progId="TCLayout.ActiveDocument.1">
                  <p:embed/>
                </p:oleObj>
              </mc:Choice>
              <mc:Fallback>
                <p:oleObj name="think-cell Slide" r:id="rId81" imgW="395" imgH="394" progId="TCLayout.ActiveDocument.1">
                  <p:embed/>
                  <p:pic>
                    <p:nvPicPr>
                      <p:cNvPr id="4" name="Object 3" hidden="1">
                        <a:extLst>
                          <a:ext uri="{FF2B5EF4-FFF2-40B4-BE49-F238E27FC236}">
                            <a16:creationId xmlns:a16="http://schemas.microsoft.com/office/drawing/2014/main" id="{AF88E937-4529-48C3-9744-49132CEE69A9}"/>
                          </a:ext>
                        </a:extLst>
                      </p:cNvPr>
                      <p:cNvPicPr/>
                      <p:nvPr/>
                    </p:nvPicPr>
                    <p:blipFill>
                      <a:blip r:embed="rId82"/>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9466916A-1A85-4539-B42A-68ACEF8D2CF9}" type="slidenum">
              <a:rPr lang="en-US" smtClean="0"/>
              <a:t>‹#›</a:t>
            </a:fld>
            <a:endParaRPr lang="en-US"/>
          </a:p>
        </p:txBody>
      </p:sp>
      <p:sp>
        <p:nvSpPr>
          <p:cNvPr id="3" name="Footer Placeholder 2">
            <a:extLst>
              <a:ext uri="{FF2B5EF4-FFF2-40B4-BE49-F238E27FC236}">
                <a16:creationId xmlns:a16="http://schemas.microsoft.com/office/drawing/2014/main" id="{F1B0F8D4-780D-4C46-94A9-39370079EB35}"/>
              </a:ext>
            </a:extLst>
          </p:cNvPr>
          <p:cNvSpPr>
            <a:spLocks noGrp="1"/>
          </p:cNvSpPr>
          <p:nvPr>
            <p:ph type="ftr" sz="quarter" idx="3"/>
          </p:nvPr>
        </p:nvSpPr>
        <p:spPr>
          <a:xfrm>
            <a:off x="609600" y="6494946"/>
            <a:ext cx="7543800" cy="226529"/>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a:t>|  Visa Consulting and Analytics  |  Hudson River CCU   |   Consumer Debit Assessment Final Readout  |  Visa Confidential</a:t>
            </a:r>
          </a:p>
        </p:txBody>
      </p:sp>
    </p:spTree>
    <p:extLst>
      <p:ext uri="{BB962C8B-B14F-4D97-AF65-F5344CB8AC3E}">
        <p14:creationId xmlns:p14="http://schemas.microsoft.com/office/powerpoint/2010/main" val="3639586752"/>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 id="2147484161" r:id="rId17"/>
    <p:sldLayoutId id="2147484162" r:id="rId18"/>
    <p:sldLayoutId id="2147484163" r:id="rId19"/>
    <p:sldLayoutId id="2147484164" r:id="rId20"/>
    <p:sldLayoutId id="2147484165" r:id="rId21"/>
    <p:sldLayoutId id="2147484166" r:id="rId22"/>
    <p:sldLayoutId id="2147484167" r:id="rId23"/>
    <p:sldLayoutId id="2147484168" r:id="rId24"/>
    <p:sldLayoutId id="2147484169" r:id="rId25"/>
    <p:sldLayoutId id="2147484170" r:id="rId26"/>
    <p:sldLayoutId id="2147484171" r:id="rId27"/>
    <p:sldLayoutId id="2147484172" r:id="rId28"/>
    <p:sldLayoutId id="2147484173" r:id="rId29"/>
    <p:sldLayoutId id="2147484174" r:id="rId30"/>
    <p:sldLayoutId id="2147484175" r:id="rId31"/>
    <p:sldLayoutId id="2147484176" r:id="rId32"/>
    <p:sldLayoutId id="2147484177" r:id="rId33"/>
    <p:sldLayoutId id="2147484178" r:id="rId34"/>
    <p:sldLayoutId id="2147484179" r:id="rId35"/>
    <p:sldLayoutId id="2147484180" r:id="rId36"/>
    <p:sldLayoutId id="2147484181" r:id="rId37"/>
    <p:sldLayoutId id="2147484182" r:id="rId38"/>
    <p:sldLayoutId id="2147484183" r:id="rId39"/>
    <p:sldLayoutId id="2147484184" r:id="rId40"/>
    <p:sldLayoutId id="2147484185" r:id="rId41"/>
    <p:sldLayoutId id="2147484186" r:id="rId42"/>
    <p:sldLayoutId id="2147484187" r:id="rId43"/>
    <p:sldLayoutId id="2147484188" r:id="rId44"/>
    <p:sldLayoutId id="2147484189" r:id="rId45"/>
    <p:sldLayoutId id="2147484190" r:id="rId46"/>
    <p:sldLayoutId id="2147484191" r:id="rId47"/>
    <p:sldLayoutId id="2147484192" r:id="rId48"/>
    <p:sldLayoutId id="2147484193" r:id="rId49"/>
    <p:sldLayoutId id="2147484194" r:id="rId50"/>
    <p:sldLayoutId id="2147484195" r:id="rId51"/>
    <p:sldLayoutId id="2147484196" r:id="rId52"/>
    <p:sldLayoutId id="2147484197" r:id="rId53"/>
    <p:sldLayoutId id="2147484198" r:id="rId54"/>
    <p:sldLayoutId id="2147484199" r:id="rId55"/>
    <p:sldLayoutId id="2147484200" r:id="rId56"/>
    <p:sldLayoutId id="2147484201" r:id="rId57"/>
    <p:sldLayoutId id="2147484202" r:id="rId58"/>
    <p:sldLayoutId id="2147484203" r:id="rId59"/>
    <p:sldLayoutId id="2147484204" r:id="rId60"/>
    <p:sldLayoutId id="2147484205" r:id="rId61"/>
    <p:sldLayoutId id="2147484206" r:id="rId62"/>
    <p:sldLayoutId id="2147484207" r:id="rId63"/>
    <p:sldLayoutId id="2147484208" r:id="rId64"/>
    <p:sldLayoutId id="2147484209" r:id="rId65"/>
    <p:sldLayoutId id="2147484210" r:id="rId66"/>
    <p:sldLayoutId id="2147484211" r:id="rId67"/>
    <p:sldLayoutId id="2147484212" r:id="rId68"/>
    <p:sldLayoutId id="2147484213" r:id="rId69"/>
    <p:sldLayoutId id="2147484214" r:id="rId70"/>
    <p:sldLayoutId id="2147484215" r:id="rId71"/>
    <p:sldLayoutId id="2147484216" r:id="rId72"/>
    <p:sldLayoutId id="2147484217" r:id="rId73"/>
    <p:sldLayoutId id="2147484218" r:id="rId74"/>
    <p:sldLayoutId id="2147484219" r:id="rId75"/>
    <p:sldLayoutId id="2147484220" r:id="rId76"/>
    <p:sldLayoutId id="2147484221" r:id="rId77"/>
    <p:sldLayoutId id="2147484222" r:id="rId78"/>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CEC69FC-E26F-41CE-A544-A380CD7BF1D0}"/>
              </a:ext>
            </a:extLst>
          </p:cNvPr>
          <p:cNvGraphicFramePr>
            <a:graphicFrameLocks noChangeAspect="1"/>
          </p:cNvGraphicFramePr>
          <p:nvPr>
            <p:custDataLst>
              <p:tags r:id="rId65"/>
            </p:custDataLst>
            <p:extLst>
              <p:ext uri="{D42A27DB-BD31-4B8C-83A1-F6EECF244321}">
                <p14:modId xmlns:p14="http://schemas.microsoft.com/office/powerpoint/2010/main" val="2261848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6" imgW="395" imgH="394" progId="TCLayout.ActiveDocument.1">
                  <p:embed/>
                </p:oleObj>
              </mc:Choice>
              <mc:Fallback>
                <p:oleObj name="think-cell Slide" r:id="rId66" imgW="395" imgH="394" progId="TCLayout.ActiveDocument.1">
                  <p:embed/>
                  <p:pic>
                    <p:nvPicPr>
                      <p:cNvPr id="4" name="Object 3" hidden="1">
                        <a:extLst>
                          <a:ext uri="{FF2B5EF4-FFF2-40B4-BE49-F238E27FC236}">
                            <a16:creationId xmlns:a16="http://schemas.microsoft.com/office/drawing/2014/main" id="{1CEC69FC-E26F-41CE-A544-A380CD7BF1D0}"/>
                          </a:ext>
                        </a:extLst>
                      </p:cNvPr>
                      <p:cNvPicPr/>
                      <p:nvPr/>
                    </p:nvPicPr>
                    <p:blipFill>
                      <a:blip r:embed="rId67"/>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7CF0D62C-B364-48C5-A934-2F757D945817}" type="slidenum">
              <a:rPr lang="en-US" smtClean="0"/>
              <a:t>‹#›</a:t>
            </a:fld>
            <a:endParaRPr lang="en-US"/>
          </a:p>
        </p:txBody>
      </p:sp>
    </p:spTree>
    <p:extLst>
      <p:ext uri="{BB962C8B-B14F-4D97-AF65-F5344CB8AC3E}">
        <p14:creationId xmlns:p14="http://schemas.microsoft.com/office/powerpoint/2010/main" val="1646915451"/>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 id="2147484236" r:id="rId12"/>
    <p:sldLayoutId id="2147484237" r:id="rId13"/>
    <p:sldLayoutId id="2147484238" r:id="rId14"/>
    <p:sldLayoutId id="2147484239" r:id="rId15"/>
    <p:sldLayoutId id="2147484240" r:id="rId16"/>
    <p:sldLayoutId id="2147484241" r:id="rId17"/>
    <p:sldLayoutId id="2147484242" r:id="rId18"/>
    <p:sldLayoutId id="2147484243" r:id="rId19"/>
    <p:sldLayoutId id="2147484244" r:id="rId20"/>
    <p:sldLayoutId id="2147484245" r:id="rId21"/>
    <p:sldLayoutId id="2147484246" r:id="rId22"/>
    <p:sldLayoutId id="2147484247" r:id="rId23"/>
    <p:sldLayoutId id="2147484248" r:id="rId24"/>
    <p:sldLayoutId id="2147484249" r:id="rId25"/>
    <p:sldLayoutId id="2147484250" r:id="rId26"/>
    <p:sldLayoutId id="2147484251" r:id="rId27"/>
    <p:sldLayoutId id="2147484252" r:id="rId28"/>
    <p:sldLayoutId id="2147484253" r:id="rId29"/>
    <p:sldLayoutId id="2147484254" r:id="rId30"/>
    <p:sldLayoutId id="2147484255" r:id="rId31"/>
    <p:sldLayoutId id="2147484256" r:id="rId32"/>
    <p:sldLayoutId id="2147484257" r:id="rId33"/>
    <p:sldLayoutId id="2147484258" r:id="rId34"/>
    <p:sldLayoutId id="2147484259" r:id="rId35"/>
    <p:sldLayoutId id="2147484260" r:id="rId36"/>
    <p:sldLayoutId id="2147484261" r:id="rId37"/>
    <p:sldLayoutId id="2147484262" r:id="rId38"/>
    <p:sldLayoutId id="2147484263" r:id="rId39"/>
    <p:sldLayoutId id="2147484264" r:id="rId40"/>
    <p:sldLayoutId id="2147484265" r:id="rId41"/>
    <p:sldLayoutId id="2147484266" r:id="rId42"/>
    <p:sldLayoutId id="2147484267" r:id="rId43"/>
    <p:sldLayoutId id="2147484268" r:id="rId44"/>
    <p:sldLayoutId id="2147484269" r:id="rId45"/>
    <p:sldLayoutId id="2147484270" r:id="rId46"/>
    <p:sldLayoutId id="2147484271" r:id="rId47"/>
    <p:sldLayoutId id="2147484272" r:id="rId48"/>
    <p:sldLayoutId id="2147484273" r:id="rId49"/>
    <p:sldLayoutId id="2147484274" r:id="rId50"/>
    <p:sldLayoutId id="2147484275" r:id="rId51"/>
    <p:sldLayoutId id="2147484276" r:id="rId52"/>
    <p:sldLayoutId id="2147484277" r:id="rId53"/>
    <p:sldLayoutId id="2147484278" r:id="rId54"/>
    <p:sldLayoutId id="2147484279" r:id="rId55"/>
    <p:sldLayoutId id="2147484280" r:id="rId56"/>
    <p:sldLayoutId id="2147484281" r:id="rId57"/>
    <p:sldLayoutId id="2147484282" r:id="rId58"/>
    <p:sldLayoutId id="2147484283" r:id="rId59"/>
    <p:sldLayoutId id="2147484284" r:id="rId60"/>
    <p:sldLayoutId id="2147484285" r:id="rId61"/>
    <p:sldLayoutId id="2147484286" r:id="rId62"/>
    <p:sldLayoutId id="2147484287" r:id="rId63"/>
  </p:sldLayoutIdLst>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39"/>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0" imgW="382" imgH="378" progId="TCLayout.ActiveDocument.1">
                  <p:embed/>
                </p:oleObj>
              </mc:Choice>
              <mc:Fallback>
                <p:oleObj name="think-cell Slide" r:id="rId40"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944131714"/>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 id="2147484340" r:id="rId19"/>
    <p:sldLayoutId id="2147484341" r:id="rId20"/>
    <p:sldLayoutId id="2147484342" r:id="rId21"/>
    <p:sldLayoutId id="2147484343" r:id="rId22"/>
    <p:sldLayoutId id="2147484344" r:id="rId23"/>
    <p:sldLayoutId id="2147484345" r:id="rId24"/>
    <p:sldLayoutId id="2147484346" r:id="rId25"/>
    <p:sldLayoutId id="2147484347" r:id="rId26"/>
    <p:sldLayoutId id="2147484349" r:id="rId27"/>
    <p:sldLayoutId id="2147484350" r:id="rId28"/>
    <p:sldLayoutId id="2147484351" r:id="rId29"/>
    <p:sldLayoutId id="2147484352" r:id="rId30"/>
    <p:sldLayoutId id="2147484353" r:id="rId31"/>
    <p:sldLayoutId id="2147484354" r:id="rId32"/>
    <p:sldLayoutId id="2147484355" r:id="rId33"/>
    <p:sldLayoutId id="2147484356" r:id="rId34"/>
    <p:sldLayoutId id="2147484357" r:id="rId35"/>
    <p:sldLayoutId id="2147484358" r:id="rId36"/>
    <p:sldLayoutId id="2147484359" r:id="rId37"/>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85.png"/></Relationships>
</file>

<file path=ppt/slides/_rels/slide11.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slideLayout" Target="../slideLayouts/slideLayout94.xml"/><Relationship Id="rId3" Type="http://schemas.openxmlformats.org/officeDocument/2006/relationships/notesSlide" Target="../notesSlides/notesSlide6.xml"/><Relationship Id="rId4" Type="http://schemas.openxmlformats.org/officeDocument/2006/relationships/image" Target="../media/image81.png"/><Relationship Id="rId5" Type="http://schemas.openxmlformats.org/officeDocument/2006/relationships/image" Target="../media/image82.svg"/><Relationship Id="rId6" Type="http://schemas.openxmlformats.org/officeDocument/2006/relationships/chart" Target="../charts/chart6.xml"/><Relationship Id="rId7" Type="http://schemas.openxmlformats.org/officeDocument/2006/relationships/chart" Target="../charts/char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xml"/><Relationship Id="rId3" Type="http://schemas.openxmlformats.org/officeDocument/2006/relationships/image" Target="../media/image72.emf"/><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sv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svg"/><Relationship Id="rId10" Type="http://schemas.openxmlformats.org/officeDocument/2006/relationships/image" Target="../media/image79.png"/><Relationship Id="rId11" Type="http://schemas.openxmlformats.org/officeDocument/2006/relationships/image" Target="../media/image80.svg"/></Relationships>
</file>

<file path=ppt/slides/_rels/slide5.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240.xml"/><Relationship Id="rId3"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7.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tags" Target="../tags/tag99.xml"/><Relationship Id="rId3" Type="http://schemas.openxmlformats.org/officeDocument/2006/relationships/tags" Target="../tags/tag100.xml"/><Relationship Id="rId4" Type="http://schemas.openxmlformats.org/officeDocument/2006/relationships/tags" Target="../tags/tag101.xml"/><Relationship Id="rId5" Type="http://schemas.openxmlformats.org/officeDocument/2006/relationships/slideLayout" Target="../slideLayouts/slideLayout380.xml"/><Relationship Id="rId6" Type="http://schemas.openxmlformats.org/officeDocument/2006/relationships/notesSlide" Target="../notesSlides/notesSlide3.xml"/><Relationship Id="rId7" Type="http://schemas.openxmlformats.org/officeDocument/2006/relationships/image" Target="../media/image81.png"/><Relationship Id="rId8" Type="http://schemas.openxmlformats.org/officeDocument/2006/relationships/image" Target="../media/image82.svg"/><Relationship Id="rId9" Type="http://schemas.openxmlformats.org/officeDocument/2006/relationships/image" Target="../media/image83.png"/><Relationship Id="rId10" Type="http://schemas.openxmlformats.org/officeDocument/2006/relationships/image" Target="../media/image84.svg"/><Relationship Id="rId11" Type="http://schemas.openxmlformats.org/officeDocument/2006/relationships/chart" Target="../charts/chart1.xml"/><Relationship Id="rId12" Type="http://schemas.openxmlformats.org/officeDocument/2006/relationships/chart" Target="../charts/chart2.xml"/></Relationships>
</file>

<file path=ppt/slides/_rels/slide8.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slideLayout" Target="../slideLayouts/slideLayout94.xml"/><Relationship Id="rId3" Type="http://schemas.openxmlformats.org/officeDocument/2006/relationships/notesSlide" Target="../notesSlides/notesSlide4.xml"/><Relationship Id="rId4" Type="http://schemas.openxmlformats.org/officeDocument/2006/relationships/image" Target="../media/image81.png"/><Relationship Id="rId5" Type="http://schemas.openxmlformats.org/officeDocument/2006/relationships/image" Target="../media/image82.svg"/><Relationship Id="rId6" Type="http://schemas.openxmlformats.org/officeDocument/2006/relationships/chart" Target="../charts/chart3.xml"/><Relationship Id="rId7" Type="http://schemas.openxmlformats.org/officeDocument/2006/relationships/chart" Target="../charts/chart4.xml"/></Relationships>
</file>

<file path=ppt/slides/_rels/slide9.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94.xml"/><Relationship Id="rId3" Type="http://schemas.openxmlformats.org/officeDocument/2006/relationships/notesSlide" Target="../notesSlides/notesSlide5.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349B-9E3F-494F-8070-BE17528CD1FA}"/>
              </a:ext>
            </a:extLst>
          </p:cNvPr>
          <p:cNvSpPr>
            <a:spLocks noGrp="1"/>
          </p:cNvSpPr>
          <p:nvPr>
            <p:ph type="title"/>
          </p:nvPr>
        </p:nvSpPr>
        <p:spPr>
          <a:xfrm>
            <a:off x="609601" y="1610833"/>
            <a:ext cx="9241409" cy="889996"/>
          </a:xfrm>
        </p:spPr>
        <p:txBody>
          <a:bodyPr vert="horz"/>
          <a:lstStyle/>
          <a:p>
            <a:r>
              <a:rPr lang="en-US" dirty="0"/>
              <a:t>Consumer Debit</a:t>
            </a:r>
            <a:br>
              <a:rPr lang="en-US" dirty="0"/>
            </a:br>
            <a:r>
              <a:rPr lang="en-US" dirty="0"/>
              <a:t>Top of Wallet Strategy Report</a:t>
            </a:r>
          </a:p>
        </p:txBody>
      </p:sp>
      <p:sp>
        <p:nvSpPr>
          <p:cNvPr id="3" name="Text Placeholder 2">
            <a:extLst>
              <a:ext uri="{FF2B5EF4-FFF2-40B4-BE49-F238E27FC236}">
                <a16:creationId xmlns:a16="http://schemas.microsoft.com/office/drawing/2014/main" id="{E723137C-A0B5-4F2A-A837-FB23F8F6DE1C}"/>
              </a:ext>
            </a:extLst>
          </p:cNvPr>
          <p:cNvSpPr>
            <a:spLocks noGrp="1"/>
          </p:cNvSpPr>
          <p:nvPr>
            <p:ph type="body" sz="quarter" idx="10"/>
          </p:nvPr>
        </p:nvSpPr>
        <p:spPr>
          <a:xfrm>
            <a:off x="618479" y="3118377"/>
            <a:ext cx="5486400" cy="601955"/>
          </a:xfrm>
        </p:spPr>
        <p:txBody>
          <a:bodyPr/>
          <a:lstStyle/>
          <a:p>
            <a:r>
              <a:rPr lang="en-US" dirty="0"/>
              <a:t>Visa Consulting &amp; Analytics</a:t>
            </a:r>
          </a:p>
          <a:p>
            <a:r>
              <a:rPr lang="en-US" sz="1800" dirty="0">
                <a:solidFill>
                  <a:schemeClr val="bg1"/>
                </a:solidFill>
              </a:rPr>
              <a:t>Data through </a:t>
            </a:r>
            <a:endParaRPr lang="en-US" sz="1800" dirty="0">
              <a:solidFill>
                <a:schemeClr val="bg1"/>
              </a:solidFill>
              <a:highlight>
                <a:srgbClr val="00FF00"/>
              </a:highlight>
            </a:endParaRPr>
          </a:p>
          <a:p>
            <a:endParaRPr lang="en-US" dirty="0"/>
          </a:p>
        </p:txBody>
      </p:sp>
      <p:cxnSp>
        <p:nvCxnSpPr>
          <p:cNvPr id="5" name="Straight Connector 4">
            <a:extLst>
              <a:ext uri="{FF2B5EF4-FFF2-40B4-BE49-F238E27FC236}">
                <a16:creationId xmlns:a16="http://schemas.microsoft.com/office/drawing/2014/main" id="{47E11728-5A18-60F2-3A9F-401849694700}"/>
              </a:ext>
            </a:extLst>
          </p:cNvPr>
          <p:cNvCxnSpPr/>
          <p:nvPr/>
        </p:nvCxnSpPr>
        <p:spPr>
          <a:xfrm>
            <a:off x="1524000" y="277091"/>
            <a:ext cx="0" cy="55418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dataQuarterDate">
            <a:extLst>
              <a:ext uri="{FF2B5EF4-FFF2-40B4-BE49-F238E27FC236}">
                <a16:creationId xmlns:a16="http://schemas.microsoft.com/office/drawing/2014/main" id="{C8323F81-F352-BA62-6598-45E4BCD742A4}"/>
              </a:ext>
            </a:extLst>
          </p:cNvPr>
          <p:cNvSpPr txBox="1"/>
          <p:nvPr/>
        </p:nvSpPr>
        <p:spPr>
          <a:xfrm>
            <a:off x="1841206" y="3437481"/>
            <a:ext cx="1903209" cy="369332"/>
          </a:xfrm>
          <a:prstGeom prst="rect">
            <a:avLst/>
          </a:prstGeom>
          <a:noFill/>
        </p:spPr>
        <p:txBody>
          <a:bodyPr wrap="square" rtlCol="0">
            <a:spAutoFit/>
          </a:bodyPr>
          <a:lstStyle/>
          <a:p>
            <a:r>
              <a:rPr lang="en-US" dirty="0">
                <a:solidFill>
                  <a:schemeClr val="bg1"/>
                </a:solidFill>
              </a:rPr>
              <a:t>Q1-2024</a:t>
            </a:r>
          </a:p>
        </p:txBody>
      </p:sp>
    </p:spTree>
    <p:extLst>
      <p:ext uri="{BB962C8B-B14F-4D97-AF65-F5344CB8AC3E}">
        <p14:creationId xmlns:p14="http://schemas.microsoft.com/office/powerpoint/2010/main" val="3669853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D1F501-7198-55FC-6AA1-9886F19A0EE8}"/>
              </a:ext>
            </a:extLst>
          </p:cNvPr>
          <p:cNvSpPr>
            <a:spLocks noGrp="1"/>
          </p:cNvSpPr>
          <p:nvPr>
            <p:ph type="title"/>
          </p:nvPr>
        </p:nvSpPr>
        <p:spPr>
          <a:xfrm>
            <a:off x="609600" y="471458"/>
            <a:ext cx="10972800" cy="539525"/>
          </a:xfrm>
        </p:spPr>
        <p:txBody>
          <a:bodyPr wrap="square"/>
          <a:lstStyle/>
          <a:p>
            <a:r>
              <a:rPr lang="en-US" dirty="0"/>
              <a:t>Client has an opportunity to gain up to $10.3M in incremental payment volume by running a well-targeted campaign</a:t>
            </a:r>
            <a:br>
              <a:rPr lang="en-US" dirty="0"/>
            </a:br>
            <a:endParaRPr lang="en-US" dirty="0"/>
          </a:p>
        </p:txBody>
      </p:sp>
      <p:pic>
        <p:nvPicPr>
          <p:cNvPr id="5" name="Picture 4" descr="Funnel_template.png">
            <a:extLst>
              <a:ext uri="{FF2B5EF4-FFF2-40B4-BE49-F238E27FC236}">
                <a16:creationId xmlns:a16="http://schemas.microsoft.com/office/drawing/2014/main" id="{7887CBA5-0CFC-76C5-2737-B33B02484C48}"/>
              </a:ext>
            </a:extLst>
          </p:cNvPr>
          <p:cNvPicPr>
            <a:picLocks noChangeAspect="1"/>
          </p:cNvPicPr>
          <p:nvPr/>
        </p:nvPicPr>
        <p:blipFill>
          <a:blip r:embed="rId2"/>
          <a:stretch>
            <a:fillRect/>
          </a:stretch>
        </p:blipFill>
        <p:spPr>
          <a:xfrm>
            <a:off x="609599" y="1225772"/>
            <a:ext cx="5139559" cy="4769739"/>
          </a:xfrm>
          <a:prstGeom prst="rect">
            <a:avLst/>
          </a:prstGeom>
        </p:spPr>
      </p:pic>
      <p:grpSp>
        <p:nvGrpSpPr>
          <p:cNvPr id="9" name="Group 8">
            <a:extLst>
              <a:ext uri="{FF2B5EF4-FFF2-40B4-BE49-F238E27FC236}">
                <a16:creationId xmlns:a16="http://schemas.microsoft.com/office/drawing/2014/main" id="{07D9A8DC-F092-363D-551E-D2708936B2C8}"/>
              </a:ext>
            </a:extLst>
          </p:cNvPr>
          <p:cNvGrpSpPr/>
          <p:nvPr/>
        </p:nvGrpSpPr>
        <p:grpSpPr>
          <a:xfrm>
            <a:off x="6096000" y="1225772"/>
            <a:ext cx="5559972" cy="4078574"/>
            <a:chOff x="6096000" y="1225772"/>
            <a:chExt cx="3657600" cy="3362161"/>
          </a:xfrm>
        </p:grpSpPr>
        <p:sp>
          <p:nvSpPr>
            <p:cNvPr id="6" name="TextBox 5">
              <a:extLst>
                <a:ext uri="{FF2B5EF4-FFF2-40B4-BE49-F238E27FC236}">
                  <a16:creationId xmlns:a16="http://schemas.microsoft.com/office/drawing/2014/main" id="{C9D3057E-94A9-BB3C-9038-15F3832BD77E}"/>
                </a:ext>
              </a:extLst>
            </p:cNvPr>
            <p:cNvSpPr txBox="1"/>
            <p:nvPr/>
          </p:nvSpPr>
          <p:spPr>
            <a:xfrm>
              <a:off x="6096000" y="1225772"/>
              <a:ext cx="3657600" cy="558172"/>
            </a:xfrm>
            <a:prstGeom prst="rect">
              <a:avLst/>
            </a:prstGeom>
            <a:noFill/>
          </p:spPr>
          <p:txBody>
            <a:bodyPr wrap="square">
              <a:spAutoFit/>
            </a:bodyPr>
            <a:lstStyle/>
            <a:p>
              <a:pPr>
                <a:defRPr sz="1400" b="1">
                  <a:latin typeface="Arial"/>
                </a:defRPr>
              </a:pPr>
              <a:r>
                <a:rPr dirty="0">
                  <a:solidFill>
                    <a:schemeClr val="accent3"/>
                  </a:solidFill>
                </a:rPr>
                <a:t>START WITH THOSE LIKELY TO ACT</a:t>
              </a:r>
            </a:p>
            <a:p>
              <a:r>
                <a:rPr sz="1200" dirty="0">
                  <a:latin typeface="Arial"/>
                </a:rPr>
                <a:t>As an illustrative example, the </a:t>
              </a:r>
              <a:r>
                <a:rPr sz="1200" b="1" dirty="0">
                  <a:latin typeface="Arial"/>
                </a:rPr>
                <a:t>top 3 deciles contain 11.9K cardholders who are most likely to open a card.</a:t>
              </a:r>
            </a:p>
          </p:txBody>
        </p:sp>
        <p:sp>
          <p:nvSpPr>
            <p:cNvPr id="7" name="TextBox 6">
              <a:extLst>
                <a:ext uri="{FF2B5EF4-FFF2-40B4-BE49-F238E27FC236}">
                  <a16:creationId xmlns:a16="http://schemas.microsoft.com/office/drawing/2014/main" id="{F69561C8-0C5A-6CEE-E045-486DA963FC28}"/>
                </a:ext>
              </a:extLst>
            </p:cNvPr>
            <p:cNvSpPr txBox="1"/>
            <p:nvPr/>
          </p:nvSpPr>
          <p:spPr>
            <a:xfrm>
              <a:off x="6096000" y="2505932"/>
              <a:ext cx="3657600" cy="710401"/>
            </a:xfrm>
            <a:prstGeom prst="rect">
              <a:avLst/>
            </a:prstGeom>
            <a:noFill/>
          </p:spPr>
          <p:txBody>
            <a:bodyPr wrap="square">
              <a:spAutoFit/>
            </a:bodyPr>
            <a:lstStyle/>
            <a:p>
              <a:pPr>
                <a:defRPr sz="1400" b="1">
                  <a:latin typeface="Arial"/>
                </a:defRPr>
              </a:pPr>
              <a:r>
                <a:rPr dirty="0">
                  <a:solidFill>
                    <a:schemeClr val="accent3"/>
                  </a:solidFill>
                </a:rPr>
                <a:t>BUILD ON TOP OF DXP SCORING</a:t>
              </a:r>
            </a:p>
            <a:p>
              <a:r>
                <a:rPr sz="1200" dirty="0">
                  <a:latin typeface="Arial"/>
                </a:rPr>
                <a:t>We encourage Client to layer in other factors in arriving at your target audience. </a:t>
              </a:r>
              <a:r>
                <a:rPr sz="1200" b="1" dirty="0">
                  <a:latin typeface="Arial"/>
                </a:rPr>
                <a:t>DXP does not consider underwriting</a:t>
              </a:r>
              <a:r>
                <a:rPr sz="1200" dirty="0">
                  <a:latin typeface="Arial"/>
                </a:rPr>
                <a:t> nor recency of the previous contract, etc.</a:t>
              </a:r>
            </a:p>
          </p:txBody>
        </p:sp>
        <p:sp>
          <p:nvSpPr>
            <p:cNvPr id="8" name="TextBox 7">
              <a:extLst>
                <a:ext uri="{FF2B5EF4-FFF2-40B4-BE49-F238E27FC236}">
                  <a16:creationId xmlns:a16="http://schemas.microsoft.com/office/drawing/2014/main" id="{869CE96A-9076-A8A9-6A54-F1E7F60B536D}"/>
                </a:ext>
              </a:extLst>
            </p:cNvPr>
            <p:cNvSpPr txBox="1"/>
            <p:nvPr/>
          </p:nvSpPr>
          <p:spPr>
            <a:xfrm>
              <a:off x="6096000" y="3877532"/>
              <a:ext cx="3657600" cy="710401"/>
            </a:xfrm>
            <a:prstGeom prst="rect">
              <a:avLst/>
            </a:prstGeom>
            <a:noFill/>
          </p:spPr>
          <p:txBody>
            <a:bodyPr wrap="square">
              <a:spAutoFit/>
            </a:bodyPr>
            <a:lstStyle/>
            <a:p>
              <a:pPr>
                <a:defRPr sz="1400" b="1">
                  <a:latin typeface="Arial"/>
                </a:defRPr>
              </a:pPr>
              <a:r>
                <a:rPr dirty="0">
                  <a:solidFill>
                    <a:schemeClr val="accent3"/>
                  </a:solidFill>
                </a:rPr>
                <a:t>RUN A HIGH YIELD CAMPAIGN</a:t>
              </a:r>
            </a:p>
            <a:p>
              <a:r>
                <a:rPr sz="1200" dirty="0">
                  <a:latin typeface="Arial"/>
                </a:rPr>
                <a:t>There are many subjective factors that will drive the ultimate outcome. Assuming </a:t>
              </a:r>
              <a:r>
                <a:rPr sz="1200" b="1" dirty="0">
                  <a:latin typeface="Arial"/>
                </a:rPr>
                <a:t>2.5%-5.0% response rate</a:t>
              </a:r>
              <a:r>
                <a:rPr sz="1200" dirty="0">
                  <a:latin typeface="Arial"/>
                </a:rPr>
                <a:t> of a campaign, we could </a:t>
              </a:r>
              <a:r>
                <a:rPr sz="1200" b="1" dirty="0">
                  <a:latin typeface="Arial"/>
                </a:rPr>
                <a:t>expect 149-477 new credit cardholders from the existing debit portfolio.</a:t>
              </a:r>
            </a:p>
          </p:txBody>
        </p:sp>
      </p:grpSp>
      <p:sp>
        <p:nvSpPr>
          <p:cNvPr id="11" name="countDebitCardHolders">
            <a:extLst>
              <a:ext uri="{FF2B5EF4-FFF2-40B4-BE49-F238E27FC236}">
                <a16:creationId xmlns:a16="http://schemas.microsoft.com/office/drawing/2014/main" id="{02C3137C-97A8-16C4-DEBA-FE7FEBEEA5E5}"/>
              </a:ext>
            </a:extLst>
          </p:cNvPr>
          <p:cNvSpPr txBox="1"/>
          <p:nvPr/>
        </p:nvSpPr>
        <p:spPr>
          <a:xfrm>
            <a:off x="1484375" y="2572889"/>
            <a:ext cx="1340490" cy="307777"/>
          </a:xfrm>
          <a:prstGeom prst="rect">
            <a:avLst/>
          </a:prstGeom>
          <a:noFill/>
        </p:spPr>
        <p:txBody>
          <a:bodyPr wrap="square" rtlCol="0">
            <a:spAutoFit/>
          </a:bodyPr>
          <a:lstStyle/>
          <a:p>
            <a:pPr algn="ctr"/>
            <a:r>
              <a:rPr lang="en-US" sz="1400" b="1" dirty="0">
                <a:solidFill>
                  <a:schemeClr val="bg1"/>
                </a:solidFill>
              </a:rPr>
              <a:t>35.8K</a:t>
            </a:r>
          </a:p>
        </p:txBody>
      </p:sp>
      <p:sp>
        <p:nvSpPr>
          <p:cNvPr id="13" name="avgCrossSellCandidates">
            <a:extLst>
              <a:ext uri="{FF2B5EF4-FFF2-40B4-BE49-F238E27FC236}">
                <a16:creationId xmlns:a16="http://schemas.microsoft.com/office/drawing/2014/main" id="{979DE392-6429-C4BD-B240-5E9B443E9148}"/>
              </a:ext>
            </a:extLst>
          </p:cNvPr>
          <p:cNvSpPr txBox="1"/>
          <p:nvPr/>
        </p:nvSpPr>
        <p:spPr>
          <a:xfrm>
            <a:off x="1484375" y="3224597"/>
            <a:ext cx="1340490" cy="307777"/>
          </a:xfrm>
          <a:prstGeom prst="rect">
            <a:avLst/>
          </a:prstGeom>
          <a:noFill/>
        </p:spPr>
        <p:txBody>
          <a:bodyPr wrap="square" rtlCol="0">
            <a:spAutoFit/>
          </a:bodyPr>
          <a:lstStyle/>
          <a:p>
            <a:pPr algn="ctr"/>
            <a:r>
              <a:rPr lang="en-US" sz="1400" b="1" dirty="0">
                <a:solidFill>
                  <a:schemeClr val="bg1"/>
                </a:solidFill>
              </a:rPr>
              <a:t>12.1K</a:t>
            </a:r>
          </a:p>
        </p:txBody>
      </p:sp>
      <p:sp>
        <p:nvSpPr>
          <p:cNvPr id="14" name="addConsideration">
            <a:extLst>
              <a:ext uri="{FF2B5EF4-FFF2-40B4-BE49-F238E27FC236}">
                <a16:creationId xmlns:a16="http://schemas.microsoft.com/office/drawing/2014/main" id="{36F13CDE-CADD-54E0-9DF3-A67CE80F0F17}"/>
              </a:ext>
            </a:extLst>
          </p:cNvPr>
          <p:cNvSpPr txBox="1"/>
          <p:nvPr/>
        </p:nvSpPr>
        <p:spPr>
          <a:xfrm>
            <a:off x="1484375" y="3876305"/>
            <a:ext cx="1340490" cy="307777"/>
          </a:xfrm>
          <a:prstGeom prst="rect">
            <a:avLst/>
          </a:prstGeom>
          <a:noFill/>
        </p:spPr>
        <p:txBody>
          <a:bodyPr wrap="square" rtlCol="0">
            <a:spAutoFit/>
          </a:bodyPr>
          <a:lstStyle/>
          <a:p>
            <a:pPr algn="ctr"/>
            <a:r>
              <a:rPr lang="en-US" sz="1400" b="1" dirty="0">
                <a:solidFill>
                  <a:schemeClr val="bg1"/>
                </a:solidFill>
              </a:rPr>
              <a:t>6.5K</a:t>
            </a:r>
          </a:p>
        </p:txBody>
      </p:sp>
      <p:sp>
        <p:nvSpPr>
          <p:cNvPr id="15" name="estCreditCardholders">
            <a:extLst>
              <a:ext uri="{FF2B5EF4-FFF2-40B4-BE49-F238E27FC236}">
                <a16:creationId xmlns:a16="http://schemas.microsoft.com/office/drawing/2014/main" id="{033DE685-484E-81CD-6BDE-2B0FF06FC3F2}"/>
              </a:ext>
            </a:extLst>
          </p:cNvPr>
          <p:cNvSpPr txBox="1"/>
          <p:nvPr/>
        </p:nvSpPr>
        <p:spPr>
          <a:xfrm>
            <a:off x="1484375" y="4528014"/>
            <a:ext cx="1340490" cy="307777"/>
          </a:xfrm>
          <a:prstGeom prst="rect">
            <a:avLst/>
          </a:prstGeom>
          <a:noFill/>
        </p:spPr>
        <p:txBody>
          <a:bodyPr wrap="square" rtlCol="0">
            <a:spAutoFit/>
          </a:bodyPr>
          <a:lstStyle/>
          <a:p>
            <a:pPr algn="ctr"/>
            <a:r>
              <a:rPr lang="en-US" sz="1400" b="1" dirty="0"/>
              <a:t>234-259</a:t>
            </a:r>
          </a:p>
        </p:txBody>
      </p:sp>
      <p:sp>
        <p:nvSpPr>
          <p:cNvPr id="16" name="range_annual_ipv">
            <a:extLst>
              <a:ext uri="{FF2B5EF4-FFF2-40B4-BE49-F238E27FC236}">
                <a16:creationId xmlns:a16="http://schemas.microsoft.com/office/drawing/2014/main" id="{69634C42-67C8-81DD-2848-8CF2349CA8FE}"/>
              </a:ext>
            </a:extLst>
          </p:cNvPr>
          <p:cNvSpPr txBox="1"/>
          <p:nvPr/>
        </p:nvSpPr>
        <p:spPr>
          <a:xfrm>
            <a:off x="1250731" y="5179723"/>
            <a:ext cx="1776248" cy="307777"/>
          </a:xfrm>
          <a:prstGeom prst="rect">
            <a:avLst/>
          </a:prstGeom>
          <a:noFill/>
        </p:spPr>
        <p:txBody>
          <a:bodyPr wrap="square" rtlCol="0">
            <a:spAutoFit/>
          </a:bodyPr>
          <a:lstStyle/>
          <a:p>
            <a:pPr algn="ctr"/>
            <a:r>
              <a:rPr lang="en-US" sz="1400" b="1" dirty="0">
                <a:solidFill>
                  <a:schemeClr val="bg1"/>
                </a:solidFill>
              </a:rPr>
              <a:t>$3.2M-$10.3M</a:t>
            </a:r>
          </a:p>
        </p:txBody>
      </p:sp>
      <p:sp>
        <p:nvSpPr>
          <p:cNvPr id="17" name="range_annual_iir">
            <a:extLst>
              <a:ext uri="{FF2B5EF4-FFF2-40B4-BE49-F238E27FC236}">
                <a16:creationId xmlns:a16="http://schemas.microsoft.com/office/drawing/2014/main" id="{E95B6F57-1410-EA62-803C-111C16EC9F78}"/>
              </a:ext>
            </a:extLst>
          </p:cNvPr>
          <p:cNvSpPr txBox="1"/>
          <p:nvPr/>
        </p:nvSpPr>
        <p:spPr>
          <a:xfrm>
            <a:off x="1250731" y="5572280"/>
            <a:ext cx="1776248" cy="307777"/>
          </a:xfrm>
          <a:prstGeom prst="rect">
            <a:avLst/>
          </a:prstGeom>
          <a:noFill/>
        </p:spPr>
        <p:txBody>
          <a:bodyPr wrap="square" rtlCol="0">
            <a:spAutoFit/>
          </a:bodyPr>
          <a:lstStyle/>
          <a:p>
            <a:pPr algn="ctr"/>
            <a:r>
              <a:rPr lang="en-US" sz="1400" b="1" dirty="0">
                <a:solidFill>
                  <a:schemeClr val="bg1"/>
                </a:solidFill>
              </a:rPr>
              <a:t>$42K - $134K</a:t>
            </a:r>
          </a:p>
        </p:txBody>
      </p:sp>
      <p:sp>
        <p:nvSpPr>
          <p:cNvPr id="18" name="dataQuarterS10">
            <a:extLst>
              <a:ext uri="{FF2B5EF4-FFF2-40B4-BE49-F238E27FC236}">
                <a16:creationId xmlns:a16="http://schemas.microsoft.com/office/drawing/2014/main" id="{4720E1C1-4C31-0C1B-2D11-D737C745EB83}"/>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Tree>
    <p:extLst>
      <p:ext uri="{BB962C8B-B14F-4D97-AF65-F5344CB8AC3E}">
        <p14:creationId xmlns:p14="http://schemas.microsoft.com/office/powerpoint/2010/main" val="4221849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Box 189">
            <a:extLst>
              <a:ext uri="{FF2B5EF4-FFF2-40B4-BE49-F238E27FC236}">
                <a16:creationId xmlns:a16="http://schemas.microsoft.com/office/drawing/2014/main" id="{2F86AF80-5D57-411B-84C5-3CFAABBF8436}"/>
              </a:ext>
            </a:extLst>
          </p:cNvPr>
          <p:cNvSpPr txBox="1"/>
          <p:nvPr/>
        </p:nvSpPr>
        <p:spPr>
          <a:xfrm>
            <a:off x="606743" y="1502045"/>
            <a:ext cx="10956607"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Millennial and Gen-Z spend is similar to peers for top-of-wallet cardholders</a:t>
            </a:r>
            <a:endParaRPr lang="en-US" dirty="0"/>
          </a:p>
        </p:txBody>
      </p:sp>
      <p:sp>
        <p:nvSpPr>
          <p:cNvPr id="237" name="Arrow: Pentagon 236">
            <a:extLst>
              <a:ext uri="{FF2B5EF4-FFF2-40B4-BE49-F238E27FC236}">
                <a16:creationId xmlns:a16="http://schemas.microsoft.com/office/drawing/2014/main" id="{74EDB5A9-B783-4EB9-9B1A-AE570CCB4F38}"/>
              </a:ext>
            </a:extLst>
          </p:cNvPr>
          <p:cNvSpPr/>
          <p:nvPr/>
        </p:nvSpPr>
        <p:spPr>
          <a:xfrm>
            <a:off x="851382" y="13525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BC5B01A5-6D77-4940-907B-88269C8E2B36}"/>
              </a:ext>
            </a:extLst>
          </p:cNvPr>
          <p:cNvSpPr txBox="1"/>
          <p:nvPr/>
        </p:nvSpPr>
        <p:spPr>
          <a:xfrm>
            <a:off x="1002275" y="1400175"/>
            <a:ext cx="3414583" cy="169277"/>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dirty="0">
                <a:ln>
                  <a:noFill/>
                </a:ln>
                <a:solidFill>
                  <a:prstClr val="white"/>
                </a:solidFill>
                <a:effectLst/>
                <a:uLnTx/>
                <a:uFillTx/>
                <a:latin typeface="+mj-lt"/>
                <a:ea typeface="+mn-ea"/>
                <a:cs typeface="+mn-cs"/>
              </a:rPr>
              <a:t>Spend per active account for Millennials</a:t>
            </a:r>
          </a:p>
        </p:txBody>
      </p:sp>
      <p:grpSp>
        <p:nvGrpSpPr>
          <p:cNvPr id="454" name="Group 453">
            <a:extLst>
              <a:ext uri="{FF2B5EF4-FFF2-40B4-BE49-F238E27FC236}">
                <a16:creationId xmlns:a16="http://schemas.microsoft.com/office/drawing/2014/main" id="{05D783A4-0080-4D5A-9C1C-665B2A3C946D}"/>
              </a:ext>
            </a:extLst>
          </p:cNvPr>
          <p:cNvGrpSpPr/>
          <p:nvPr/>
        </p:nvGrpSpPr>
        <p:grpSpPr>
          <a:xfrm>
            <a:off x="421261" y="1241425"/>
            <a:ext cx="457200" cy="457200"/>
            <a:chOff x="222807" y="3330882"/>
            <a:chExt cx="457200" cy="457200"/>
          </a:xfrm>
        </p:grpSpPr>
        <p:sp>
          <p:nvSpPr>
            <p:cNvPr id="149" name="Oval 148"/>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13" name="Graphic 312">
              <a:extLst>
                <a:ext uri="{FF2B5EF4-FFF2-40B4-BE49-F238E27FC236}">
                  <a16:creationId xmlns:a16="http://schemas.microsoft.com/office/drawing/2014/main" id="{8A0A13C9-A4EB-4B11-A6E7-A5D99754C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247" y="3422322"/>
              <a:ext cx="274320" cy="274320"/>
            </a:xfrm>
            <a:prstGeom prst="rect">
              <a:avLst/>
            </a:prstGeom>
          </p:spPr>
        </p:pic>
      </p:grpSp>
      <p:sp>
        <p:nvSpPr>
          <p:cNvPr id="44" name="dataQuarterS8">
            <a:extLst>
              <a:ext uri="{FF2B5EF4-FFF2-40B4-BE49-F238E27FC236}">
                <a16:creationId xmlns:a16="http://schemas.microsoft.com/office/drawing/2014/main" id="{B2423A35-2A7E-4398-A4A3-83882601DEB6}"/>
              </a:ext>
            </a:extLst>
          </p:cNvPr>
          <p:cNvSpPr>
            <a:spLocks noGrp="1"/>
          </p:cNvSpPr>
          <p:nvPr>
            <p:ph type="body" sz="quarter" idx="30"/>
          </p:nvPr>
        </p:nvSpPr>
        <p:spPr>
          <a:xfrm>
            <a:off x="1393227" y="6347573"/>
            <a:ext cx="6364224" cy="266700"/>
          </a:xfrm>
        </p:spPr>
        <p:txBody>
          <a:bodyPr anchor="t"/>
          <a:lstStyle/>
          <a:p>
            <a:r>
              <a:rPr lang="en-US" sz="700" dirty="0">
                <a:latin typeface="+mj-lt"/>
              </a:rPr>
              <a:t>Source: </a:t>
            </a:r>
            <a:r>
              <a:rPr lang="en-US" sz="700" dirty="0" err="1"/>
              <a:t>VisaNet</a:t>
            </a:r>
            <a:r>
              <a:rPr lang="en-US" sz="700" dirty="0"/>
              <a:t>, </a:t>
            </a:r>
            <a:r>
              <a:rPr lang="en-US" sz="700" dirty="0">
                <a:highlight>
                  <a:srgbClr val="00FF00"/>
                </a:highlight>
              </a:rPr>
              <a:t>Q1 2023 – Q1 2024</a:t>
            </a:r>
          </a:p>
        </p:txBody>
      </p:sp>
      <p:sp>
        <p:nvSpPr>
          <p:cNvPr id="9" name="TextBox 8">
            <a:extLst>
              <a:ext uri="{FF2B5EF4-FFF2-40B4-BE49-F238E27FC236}">
                <a16:creationId xmlns:a16="http://schemas.microsoft.com/office/drawing/2014/main" id="{181EE451-BABF-F25E-7FBD-3C5117AA73AA}"/>
              </a:ext>
            </a:extLst>
          </p:cNvPr>
          <p:cNvSpPr txBox="1"/>
          <p:nvPr/>
        </p:nvSpPr>
        <p:spPr>
          <a:xfrm>
            <a:off x="635308" y="1677988"/>
            <a:ext cx="10928042" cy="415498"/>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Using our proprietary behavioral model, we can identify likely Millennial/Gen-Z cardholders; younger cardholders are a key growth segment in both the short- and long-term</a:t>
            </a:r>
            <a:endParaRPr lang="en-US" dirty="0">
              <a:highlight>
                <a:srgbClr val="FFFF00"/>
              </a:highlight>
            </a:endParaRPr>
          </a:p>
        </p:txBody>
      </p:sp>
      <p:graphicFrame>
        <p:nvGraphicFramePr>
          <p:cNvPr id="7" name="towSpendPerActive">
            <a:extLst>
              <a:ext uri="{FF2B5EF4-FFF2-40B4-BE49-F238E27FC236}">
                <a16:creationId xmlns:a16="http://schemas.microsoft.com/office/drawing/2014/main" id="{7AFEE7D3-25CE-888C-AFD1-AE6A7E15AFC4}"/>
              </a:ext>
            </a:extLst>
          </p:cNvPr>
          <p:cNvGraphicFramePr/>
          <p:nvPr>
            <p:extLst>
              <p:ext uri="{D42A27DB-BD31-4B8C-83A1-F6EECF244321}">
                <p14:modId xmlns:p14="http://schemas.microsoft.com/office/powerpoint/2010/main" val="2845306797"/>
              </p:ext>
            </p:extLst>
          </p:nvPr>
        </p:nvGraphicFramePr>
        <p:xfrm>
          <a:off x="787021" y="1959245"/>
          <a:ext cx="4752258" cy="41761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 name="distrDeclineCards">
            <a:extLst>
              <a:ext uri="{FF2B5EF4-FFF2-40B4-BE49-F238E27FC236}">
                <a16:creationId xmlns:a16="http://schemas.microsoft.com/office/drawing/2014/main" id="{C6EDFA10-FFEF-7790-B95A-858D9A1CE6FC}"/>
              </a:ext>
            </a:extLst>
          </p:cNvPr>
          <p:cNvGraphicFramePr/>
          <p:nvPr>
            <p:extLst>
              <p:ext uri="{D42A27DB-BD31-4B8C-83A1-F6EECF244321}">
                <p14:modId xmlns:p14="http://schemas.microsoft.com/office/powerpoint/2010/main" val="2772954265"/>
              </p:ext>
            </p:extLst>
          </p:nvPr>
        </p:nvGraphicFramePr>
        <p:xfrm>
          <a:off x="6652721" y="1885737"/>
          <a:ext cx="4752258" cy="4176183"/>
        </p:xfrm>
        <a:graphic>
          <a:graphicData uri="http://schemas.openxmlformats.org/drawingml/2006/chart">
            <c:chart xmlns:c="http://schemas.openxmlformats.org/drawingml/2006/chart" xmlns:r="http://schemas.openxmlformats.org/officeDocument/2006/relationships" r:id="rId7"/>
          </a:graphicData>
        </a:graphic>
      </p:graphicFrame>
      <p:sp>
        <p:nvSpPr>
          <p:cNvPr id="4" name="TextBox 3">
            <a:extLst>
              <a:ext uri="{FF2B5EF4-FFF2-40B4-BE49-F238E27FC236}">
                <a16:creationId xmlns:a16="http://schemas.microsoft.com/office/drawing/2014/main" id="{2C65E581-9BA5-4EAB-1F99-601758EFE493}"/>
              </a:ext>
            </a:extLst>
          </p:cNvPr>
          <p:cNvSpPr txBox="1"/>
          <p:nvPr/>
        </p:nvSpPr>
        <p:spPr>
          <a:xfrm>
            <a:off x="7696239" y="3699646"/>
            <a:ext cx="1344508" cy="307777"/>
          </a:xfrm>
          <a:prstGeom prst="rect">
            <a:avLst/>
          </a:prstGeom>
          <a:noFill/>
        </p:spPr>
        <p:txBody>
          <a:bodyPr wrap="square" rtlCol="0">
            <a:spAutoFit/>
          </a:bodyPr>
          <a:lstStyle/>
          <a:p>
            <a:pPr algn="ctr"/>
            <a:r>
              <a:rPr lang="en-US" sz="1400" b="1" dirty="0"/>
              <a:t>Declined Cards</a:t>
            </a:r>
          </a:p>
        </p:txBody>
      </p:sp>
      <p:sp>
        <p:nvSpPr>
          <p:cNvPr id="5" name="totalDeclineCards">
            <a:extLst>
              <a:ext uri="{FF2B5EF4-FFF2-40B4-BE49-F238E27FC236}">
                <a16:creationId xmlns:a16="http://schemas.microsoft.com/office/drawing/2014/main" id="{B079037E-E5C7-5A5A-E8D6-D96749B87382}"/>
              </a:ext>
            </a:extLst>
          </p:cNvPr>
          <p:cNvSpPr txBox="1"/>
          <p:nvPr/>
        </p:nvSpPr>
        <p:spPr>
          <a:xfrm>
            <a:off x="7696239" y="3960266"/>
            <a:ext cx="1344508" cy="307777"/>
          </a:xfrm>
          <a:prstGeom prst="rect">
            <a:avLst/>
          </a:prstGeom>
          <a:noFill/>
        </p:spPr>
        <p:txBody>
          <a:bodyPr wrap="square" rtlCol="0">
            <a:spAutoFit/>
          </a:bodyPr>
          <a:lstStyle/>
          <a:p>
            <a:pPr algn="ctr"/>
            <a:r>
              <a:rPr lang="en-US" sz="1400" b="1" dirty="0"/>
              <a:t>23K</a:t>
            </a:r>
          </a:p>
        </p:txBody>
      </p:sp>
    </p:spTree>
    <p:extLst>
      <p:ext uri="{BB962C8B-B14F-4D97-AF65-F5344CB8AC3E}">
        <p14:creationId xmlns:p14="http://schemas.microsoft.com/office/powerpoint/2010/main" val="931544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139862-D157-A94E-8D48-3BB618B5E998}"/>
              </a:ext>
            </a:extLst>
          </p:cNvPr>
          <p:cNvSpPr>
            <a:spLocks noGrp="1"/>
          </p:cNvSpPr>
          <p:nvPr>
            <p:ph sz="quarter" idx="11"/>
          </p:nvPr>
        </p:nvSpPr>
        <p:spPr/>
        <p:txBody>
          <a:bodyPr/>
          <a:lstStyle/>
          <a:p>
            <a:pPr lvl="1">
              <a:lnSpc>
                <a:spcPct val="110000"/>
              </a:lnSpc>
            </a:pPr>
            <a:r>
              <a:rPr lang="en-US" sz="1300"/>
              <a:t>This presentation is furnished to you solely in your capacity as a customer of Visa Inc. and/or a participant in the Visa payments system. By accepting this presentation, you acknowledge that the information contained herein (the “Information”) is confidential and subject to the confidentiality restrictions contained in Visa’s operating regulations and/or other confidentiality agreements, which limit your use of the Information. You agree to keep the Information confidential and not to use the Information for any purpose other than in your capacity as a customer of Visa Inc. or as a participant in the Visa payments system. The Information may only be disseminated within your organization on a need-to-know basis to enable your participation in the Visa payments system. Please be advised that the Information may constitute material non public information under U.S. federal securities laws and that purchasing or selling securities of Visa Inc. while being aware of material non public information would constitute a violation of applicable U.S. federal securities laws.</a:t>
            </a:r>
          </a:p>
        </p:txBody>
      </p:sp>
      <p:sp>
        <p:nvSpPr>
          <p:cNvPr id="2" name="Title 1">
            <a:extLst>
              <a:ext uri="{FF2B5EF4-FFF2-40B4-BE49-F238E27FC236}">
                <a16:creationId xmlns:a16="http://schemas.microsoft.com/office/drawing/2014/main" id="{E9603C51-6B8D-6544-9770-7D6171EE7838}"/>
              </a:ext>
            </a:extLst>
          </p:cNvPr>
          <p:cNvSpPr>
            <a:spLocks noGrp="1"/>
          </p:cNvSpPr>
          <p:nvPr>
            <p:ph type="title"/>
          </p:nvPr>
        </p:nvSpPr>
        <p:spPr/>
        <p:txBody>
          <a:bodyPr vert="horz"/>
          <a:lstStyle/>
          <a:p>
            <a:pPr>
              <a:lnSpc>
                <a:spcPct val="100000"/>
              </a:lnSpc>
            </a:pPr>
            <a:r>
              <a:rPr lang="en-US"/>
              <a:t>Notice of confidentiality</a:t>
            </a:r>
          </a:p>
        </p:txBody>
      </p:sp>
    </p:spTree>
    <p:extLst>
      <p:ext uri="{BB962C8B-B14F-4D97-AF65-F5344CB8AC3E}">
        <p14:creationId xmlns:p14="http://schemas.microsoft.com/office/powerpoint/2010/main" val="338945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5BD2E-E700-D33D-8661-D19419758FBB}"/>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5851E49F-145D-C3F3-53EB-92CC25F41EC4}"/>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F3486C28-0EC3-E3C1-9FED-33A0EA07DEBD}"/>
              </a:ext>
            </a:extLst>
          </p:cNvPr>
          <p:cNvSpPr>
            <a:spLocks noGrp="1"/>
          </p:cNvSpPr>
          <p:nvPr>
            <p:ph type="title"/>
          </p:nvPr>
        </p:nvSpPr>
        <p:spPr/>
        <p:txBody>
          <a:bodyPr/>
          <a:lstStyle/>
          <a:p>
            <a:r>
              <a:rPr lang="en-US" dirty="0"/>
              <a:t>Exec summary &amp; Recommendations</a:t>
            </a:r>
          </a:p>
        </p:txBody>
      </p:sp>
    </p:spTree>
    <p:extLst>
      <p:ext uri="{BB962C8B-B14F-4D97-AF65-F5344CB8AC3E}">
        <p14:creationId xmlns:p14="http://schemas.microsoft.com/office/powerpoint/2010/main" val="3795185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3A3695-E66D-4A6E-92F9-2C9382567652}"/>
              </a:ext>
            </a:extLst>
          </p:cNvPr>
          <p:cNvSpPr>
            <a:spLocks noGrp="1"/>
          </p:cNvSpPr>
          <p:nvPr>
            <p:ph type="title"/>
          </p:nvPr>
        </p:nvSpPr>
        <p:spPr/>
        <p:txBody>
          <a:bodyPr vert="horz" wrap="square"/>
          <a:lstStyle/>
          <a:p>
            <a:pPr>
              <a:lnSpc>
                <a:spcPct val="100000"/>
              </a:lnSpc>
            </a:pPr>
            <a:r>
              <a:rPr lang="en-US"/>
              <a:t>Executive Summary</a:t>
            </a:r>
          </a:p>
        </p:txBody>
      </p:sp>
      <p:cxnSp>
        <p:nvCxnSpPr>
          <p:cNvPr id="8" name="Straight Connector 7">
            <a:extLst>
              <a:ext uri="{FF2B5EF4-FFF2-40B4-BE49-F238E27FC236}">
                <a16:creationId xmlns:a16="http://schemas.microsoft.com/office/drawing/2014/main" id="{44274FBF-CD56-4172-8635-E2B73D88B50A}"/>
              </a:ext>
            </a:extLst>
          </p:cNvPr>
          <p:cNvCxnSpPr>
            <a:cxnSpLocks/>
          </p:cNvCxnSpPr>
          <p:nvPr/>
        </p:nvCxnSpPr>
        <p:spPr>
          <a:xfrm>
            <a:off x="486992" y="2192027"/>
            <a:ext cx="11064240" cy="0"/>
          </a:xfrm>
          <a:prstGeom prst="line">
            <a:avLst/>
          </a:prstGeom>
          <a:noFill/>
          <a:ln w="19050" cap="flat" cmpd="sng" algn="ctr">
            <a:solidFill>
              <a:schemeClr val="bg1">
                <a:lumMod val="85000"/>
              </a:schemeClr>
            </a:solidFill>
            <a:prstDash val="sysDot"/>
            <a:miter lim="800000"/>
          </a:ln>
          <a:effectLst/>
        </p:spPr>
      </p:cxnSp>
      <p:pic>
        <p:nvPicPr>
          <p:cNvPr id="9" name="Picture 8">
            <a:extLst>
              <a:ext uri="{FF2B5EF4-FFF2-40B4-BE49-F238E27FC236}">
                <a16:creationId xmlns:a16="http://schemas.microsoft.com/office/drawing/2014/main" id="{497FD61C-BBB2-4BF9-A3B2-52592ABFB1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5020962"/>
            <a:ext cx="485774" cy="392587"/>
          </a:xfrm>
          <a:prstGeom prst="rect">
            <a:avLst/>
          </a:prstGeom>
        </p:spPr>
      </p:pic>
      <p:sp>
        <p:nvSpPr>
          <p:cNvPr id="11" name="TextBox 10">
            <a:extLst>
              <a:ext uri="{FF2B5EF4-FFF2-40B4-BE49-F238E27FC236}">
                <a16:creationId xmlns:a16="http://schemas.microsoft.com/office/drawing/2014/main" id="{146E51FD-9D43-4D1B-AE3F-5C5521258485}"/>
              </a:ext>
            </a:extLst>
          </p:cNvPr>
          <p:cNvSpPr txBox="1"/>
          <p:nvPr/>
        </p:nvSpPr>
        <p:spPr>
          <a:xfrm>
            <a:off x="3169922" y="1116005"/>
            <a:ext cx="8381310" cy="1015663"/>
          </a:xfrm>
          <a:prstGeom prst="rect">
            <a:avLst/>
          </a:prstGeom>
          <a:noFill/>
        </p:spPr>
        <p:txBody>
          <a:bodyPr wrap="square" rtlCol="0">
            <a:spAutoFit/>
          </a:bodyPr>
          <a:lstStyle/>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Issuers seek to achieve higher engagement and drive top of wallet status within their consumer portfolios. To help you achieve this, VCA has produced this customized report to: </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Identify cardholders who are top-of-wallet</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Develop a go-to-market strategy to improve cardholder engagement </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Size the revenue opportunity of improving engagement</a:t>
            </a:r>
          </a:p>
        </p:txBody>
      </p:sp>
      <p:pic>
        <p:nvPicPr>
          <p:cNvPr id="12" name="Picture 11">
            <a:extLst>
              <a:ext uri="{FF2B5EF4-FFF2-40B4-BE49-F238E27FC236}">
                <a16:creationId xmlns:a16="http://schemas.microsoft.com/office/drawing/2014/main" id="{EB3A71FF-0D67-4FDE-8FDD-F2CBF18687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1427543"/>
            <a:ext cx="485774" cy="392587"/>
          </a:xfrm>
          <a:prstGeom prst="rect">
            <a:avLst/>
          </a:prstGeom>
        </p:spPr>
      </p:pic>
      <p:pic>
        <p:nvPicPr>
          <p:cNvPr id="16" name="Picture 15">
            <a:extLst>
              <a:ext uri="{FF2B5EF4-FFF2-40B4-BE49-F238E27FC236}">
                <a16:creationId xmlns:a16="http://schemas.microsoft.com/office/drawing/2014/main" id="{84F7A5F4-4C74-452A-905C-A8378E67FB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2765094"/>
            <a:ext cx="485774" cy="392587"/>
          </a:xfrm>
          <a:prstGeom prst="rect">
            <a:avLst/>
          </a:prstGeom>
        </p:spPr>
      </p:pic>
      <p:cxnSp>
        <p:nvCxnSpPr>
          <p:cNvPr id="18" name="Straight Connector 17">
            <a:extLst>
              <a:ext uri="{FF2B5EF4-FFF2-40B4-BE49-F238E27FC236}">
                <a16:creationId xmlns:a16="http://schemas.microsoft.com/office/drawing/2014/main" id="{181D965A-F90F-4A33-B717-56C933515946}"/>
              </a:ext>
            </a:extLst>
          </p:cNvPr>
          <p:cNvCxnSpPr>
            <a:cxnSpLocks/>
          </p:cNvCxnSpPr>
          <p:nvPr/>
        </p:nvCxnSpPr>
        <p:spPr>
          <a:xfrm>
            <a:off x="486992" y="3710500"/>
            <a:ext cx="11064240" cy="0"/>
          </a:xfrm>
          <a:prstGeom prst="line">
            <a:avLst/>
          </a:prstGeom>
          <a:noFill/>
          <a:ln w="19050" cap="flat" cmpd="sng" algn="ctr">
            <a:solidFill>
              <a:schemeClr val="bg1">
                <a:lumMod val="85000"/>
              </a:schemeClr>
            </a:solidFill>
            <a:prstDash val="sysDot"/>
            <a:miter lim="800000"/>
          </a:ln>
          <a:effectLst/>
        </p:spPr>
      </p:cxnSp>
      <p:grpSp>
        <p:nvGrpSpPr>
          <p:cNvPr id="31" name="Group 30">
            <a:extLst>
              <a:ext uri="{FF2B5EF4-FFF2-40B4-BE49-F238E27FC236}">
                <a16:creationId xmlns:a16="http://schemas.microsoft.com/office/drawing/2014/main" id="{B111D3B5-84F9-F82E-921E-03ABEDCB56D4}"/>
              </a:ext>
            </a:extLst>
          </p:cNvPr>
          <p:cNvGrpSpPr/>
          <p:nvPr/>
        </p:nvGrpSpPr>
        <p:grpSpPr>
          <a:xfrm>
            <a:off x="486992" y="1261692"/>
            <a:ext cx="2111522" cy="724289"/>
            <a:chOff x="503662" y="1094979"/>
            <a:chExt cx="2111522" cy="724289"/>
          </a:xfrm>
        </p:grpSpPr>
        <p:sp>
          <p:nvSpPr>
            <p:cNvPr id="13" name="TextBox 12">
              <a:extLst>
                <a:ext uri="{FF2B5EF4-FFF2-40B4-BE49-F238E27FC236}">
                  <a16:creationId xmlns:a16="http://schemas.microsoft.com/office/drawing/2014/main" id="{83D88647-EAB5-4264-8CE9-F416F8FBB518}"/>
                </a:ext>
              </a:extLst>
            </p:cNvPr>
            <p:cNvSpPr txBox="1"/>
            <p:nvPr/>
          </p:nvSpPr>
          <p:spPr>
            <a:xfrm>
              <a:off x="503662" y="1480714"/>
              <a:ext cx="211152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cs typeface="Segoe UI Semibold" panose="020B0702040204020203" pitchFamily="34" charset="0"/>
                </a:rPr>
                <a:t>Project Overview </a:t>
              </a:r>
            </a:p>
          </p:txBody>
        </p:sp>
        <p:pic>
          <p:nvPicPr>
            <p:cNvPr id="22" name="Picture 21">
              <a:extLst>
                <a:ext uri="{FF2B5EF4-FFF2-40B4-BE49-F238E27FC236}">
                  <a16:creationId xmlns:a16="http://schemas.microsoft.com/office/drawing/2014/main" id="{A97B34D3-0DB5-09BC-7088-AE4FBB2D1FC7}"/>
                </a:ext>
              </a:extLst>
            </p:cNvPr>
            <p:cNvPicPr>
              <a:picLocks noChangeAspect="1"/>
            </p:cNvPicPr>
            <p:nvPr/>
          </p:nvPicPr>
          <p:blipFill>
            <a:blip r:embed="rId4"/>
            <a:stretch>
              <a:fillRect/>
            </a:stretch>
          </p:blipFill>
          <p:spPr>
            <a:xfrm>
              <a:off x="591111" y="1094979"/>
              <a:ext cx="457240" cy="457240"/>
            </a:xfrm>
            <a:prstGeom prst="rect">
              <a:avLst/>
            </a:prstGeom>
          </p:spPr>
        </p:pic>
      </p:grpSp>
      <p:grpSp>
        <p:nvGrpSpPr>
          <p:cNvPr id="7" name="Group 6">
            <a:extLst>
              <a:ext uri="{FF2B5EF4-FFF2-40B4-BE49-F238E27FC236}">
                <a16:creationId xmlns:a16="http://schemas.microsoft.com/office/drawing/2014/main" id="{CD9C6307-CF95-48CC-4E2F-DDAA5822AAF1}"/>
              </a:ext>
            </a:extLst>
          </p:cNvPr>
          <p:cNvGrpSpPr/>
          <p:nvPr/>
        </p:nvGrpSpPr>
        <p:grpSpPr>
          <a:xfrm>
            <a:off x="486992" y="2576440"/>
            <a:ext cx="2152650" cy="769894"/>
            <a:chOff x="486992" y="2071296"/>
            <a:chExt cx="2152650" cy="769894"/>
          </a:xfrm>
        </p:grpSpPr>
        <p:sp>
          <p:nvSpPr>
            <p:cNvPr id="15" name="TextBox 14">
              <a:extLst>
                <a:ext uri="{FF2B5EF4-FFF2-40B4-BE49-F238E27FC236}">
                  <a16:creationId xmlns:a16="http://schemas.microsoft.com/office/drawing/2014/main" id="{9AF3EB96-5EF4-442A-A82D-4CD0A162053B}"/>
                </a:ext>
              </a:extLst>
            </p:cNvPr>
            <p:cNvSpPr txBox="1"/>
            <p:nvPr/>
          </p:nvSpPr>
          <p:spPr>
            <a:xfrm>
              <a:off x="486992" y="2502636"/>
              <a:ext cx="2152650"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cs typeface="Segoe UI Semibold" panose="020B0702040204020203" pitchFamily="34" charset="0"/>
                </a:rPr>
                <a:t>Findings</a:t>
              </a:r>
            </a:p>
          </p:txBody>
        </p:sp>
        <p:pic>
          <p:nvPicPr>
            <p:cNvPr id="23" name="Graphic 22">
              <a:extLst>
                <a:ext uri="{FF2B5EF4-FFF2-40B4-BE49-F238E27FC236}">
                  <a16:creationId xmlns:a16="http://schemas.microsoft.com/office/drawing/2014/main" id="{5A368AD7-DCCB-A46A-0065-4BD6AE676B6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8817" y="2071296"/>
              <a:ext cx="457200" cy="457200"/>
            </a:xfrm>
            <a:prstGeom prst="rect">
              <a:avLst/>
            </a:prstGeom>
          </p:spPr>
        </p:pic>
      </p:grpSp>
      <p:grpSp>
        <p:nvGrpSpPr>
          <p:cNvPr id="32" name="Group 31">
            <a:extLst>
              <a:ext uri="{FF2B5EF4-FFF2-40B4-BE49-F238E27FC236}">
                <a16:creationId xmlns:a16="http://schemas.microsoft.com/office/drawing/2014/main" id="{746212DD-F57D-C81E-3A23-D0774CA9E107}"/>
              </a:ext>
            </a:extLst>
          </p:cNvPr>
          <p:cNvGrpSpPr/>
          <p:nvPr/>
        </p:nvGrpSpPr>
        <p:grpSpPr>
          <a:xfrm>
            <a:off x="486992" y="4818000"/>
            <a:ext cx="2239538" cy="798510"/>
            <a:chOff x="494518" y="4723574"/>
            <a:chExt cx="2239538" cy="798510"/>
          </a:xfrm>
        </p:grpSpPr>
        <p:sp>
          <p:nvSpPr>
            <p:cNvPr id="10" name="TextBox 9">
              <a:extLst>
                <a:ext uri="{FF2B5EF4-FFF2-40B4-BE49-F238E27FC236}">
                  <a16:creationId xmlns:a16="http://schemas.microsoft.com/office/drawing/2014/main" id="{3EB08E3B-8EC0-4487-AE25-890E68605FCE}"/>
                </a:ext>
              </a:extLst>
            </p:cNvPr>
            <p:cNvSpPr txBox="1"/>
            <p:nvPr/>
          </p:nvSpPr>
          <p:spPr>
            <a:xfrm>
              <a:off x="494518" y="5183530"/>
              <a:ext cx="223953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mj-lt"/>
                  <a:cs typeface="Segoe UI Semibold" panose="020B0702040204020203" pitchFamily="34" charset="0"/>
                </a:rPr>
                <a:t>Recommendations</a:t>
              </a:r>
            </a:p>
          </p:txBody>
        </p:sp>
        <p:pic>
          <p:nvPicPr>
            <p:cNvPr id="24" name="Picture 23">
              <a:extLst>
                <a:ext uri="{FF2B5EF4-FFF2-40B4-BE49-F238E27FC236}">
                  <a16:creationId xmlns:a16="http://schemas.microsoft.com/office/drawing/2014/main" id="{5EE0C4B9-6619-FDAC-EA98-33660ACF09D3}"/>
                </a:ext>
              </a:extLst>
            </p:cNvPr>
            <p:cNvPicPr>
              <a:picLocks noChangeAspect="1"/>
            </p:cNvPicPr>
            <p:nvPr/>
          </p:nvPicPr>
          <p:blipFill>
            <a:blip r:embed="rId7"/>
            <a:stretch>
              <a:fillRect/>
            </a:stretch>
          </p:blipFill>
          <p:spPr>
            <a:xfrm>
              <a:off x="595809" y="4723574"/>
              <a:ext cx="457240" cy="457240"/>
            </a:xfrm>
            <a:prstGeom prst="rect">
              <a:avLst/>
            </a:prstGeom>
          </p:spPr>
        </p:pic>
      </p:grpSp>
      <p:sp>
        <p:nvSpPr>
          <p:cNvPr id="4" name="TextBox 3">
            <a:extLst>
              <a:ext uri="{FF2B5EF4-FFF2-40B4-BE49-F238E27FC236}">
                <a16:creationId xmlns:a16="http://schemas.microsoft.com/office/drawing/2014/main" id="{6AE82CF5-42D0-6139-A8B1-4977633F3B87}"/>
              </a:ext>
            </a:extLst>
          </p:cNvPr>
          <p:cNvSpPr txBox="1"/>
          <p:nvPr/>
        </p:nvSpPr>
        <p:spPr>
          <a:xfrm>
            <a:off x="3169922" y="3854439"/>
            <a:ext cx="8412478" cy="253916"/>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VCA has developed recommendations around these three themes, with a focus on improving customer engagement:</a:t>
            </a:r>
          </a:p>
        </p:txBody>
      </p:sp>
      <p:sp>
        <p:nvSpPr>
          <p:cNvPr id="6" name="TextBox 5">
            <a:extLst>
              <a:ext uri="{FF2B5EF4-FFF2-40B4-BE49-F238E27FC236}">
                <a16:creationId xmlns:a16="http://schemas.microsoft.com/office/drawing/2014/main" id="{3A5804E6-3C0E-91E7-A695-16ABFDB76B5A}"/>
              </a:ext>
            </a:extLst>
          </p:cNvPr>
          <p:cNvSpPr txBox="1"/>
          <p:nvPr/>
        </p:nvSpPr>
        <p:spPr>
          <a:xfrm>
            <a:off x="3169922" y="2191008"/>
            <a:ext cx="8412478" cy="1400383"/>
          </a:xfrm>
          <a:prstGeom prst="rect">
            <a:avLst/>
          </a:prstGeom>
          <a:noFill/>
        </p:spPr>
        <p:txBody>
          <a:bodyPr wrap="square" rtlCol="0">
            <a:spAutoFit/>
          </a:bodyPr>
          <a:lstStyle/>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VCA leveraged a proprietary </a:t>
            </a:r>
            <a:r>
              <a:rPr lang="en-US" sz="1050" dirty="0">
                <a:solidFill>
                  <a:prstClr val="black"/>
                </a:solidFill>
                <a:cs typeface="Segoe UI Light" panose="020B0502040204020203" pitchFamily="34" charset="0"/>
              </a:rPr>
              <a:t>scoring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model to understand </a:t>
            </a:r>
            <a:r>
              <a:rPr lang="en-US" sz="1050" dirty="0">
                <a:solidFill>
                  <a:prstClr val="black"/>
                </a:solidFill>
                <a:cs typeface="Segoe UI Light" panose="020B0502040204020203" pitchFamily="34" charset="0"/>
              </a:rPr>
              <a:t>Top-of-Wallet behavior</a:t>
            </a:r>
          </a:p>
          <a:p>
            <a:pPr marR="0" lvl="0" algn="l" defTabSz="914400" rtl="0" eaLnBrk="1" fontAlgn="auto" latinLnBrk="0" hangingPunct="1">
              <a:spcAft>
                <a:spcPts val="300"/>
              </a:spcAft>
              <a:buClrTx/>
              <a:buSzTx/>
              <a:tabLst/>
              <a:defRPr/>
            </a:pPr>
            <a:endParaRPr kumimoji="0" lang="en-US" sz="600" b="0" i="0" u="none" strike="noStrike" kern="1200" cap="none" spc="0" normalizeH="0" baseline="0" noProof="0" dirty="0">
              <a:ln>
                <a:noFill/>
              </a:ln>
              <a:solidFill>
                <a:prstClr val="black"/>
              </a:solidFill>
              <a:effectLst/>
              <a:uLnTx/>
              <a:uFillTx/>
              <a:ea typeface="+mn-ea"/>
              <a:cs typeface="Segoe UI Light" panose="020B0502040204020203" pitchFamily="34" charset="0"/>
            </a:endParaRPr>
          </a:p>
          <a:p>
            <a:pPr marL="171450" indent="-171450">
              <a:spcAft>
                <a:spcPts val="300"/>
              </a:spcAft>
              <a:buFont typeface="Arial" panose="020B0604020202020204" pitchFamily="34" charset="0"/>
              <a:buChar char="•"/>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The Top</a:t>
            </a:r>
            <a:r>
              <a:rPr lang="en-US" sz="1050" b="1" dirty="0">
                <a:solidFill>
                  <a:prstClr val="black"/>
                </a:solidFill>
                <a:cs typeface="Segoe UI Light" panose="020B0502040204020203" pitchFamily="34" charset="0"/>
              </a:rPr>
              <a:t> </a:t>
            </a: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of Wallet (TOW) model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identified ~            TOW </a:t>
            </a:r>
            <a:r>
              <a:rPr lang="en-US" sz="1050" dirty="0">
                <a:solidFill>
                  <a:prstClr val="black"/>
                </a:solidFill>
                <a:cs typeface="Segoe UI Light" panose="020B0502040204020203" pitchFamily="34" charset="0"/>
              </a:rPr>
              <a:t>accounts that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could generate </a:t>
            </a:r>
            <a:r>
              <a:rPr lang="en-US" sz="1050" dirty="0">
                <a:solidFill>
                  <a:prstClr val="black"/>
                </a:solidFill>
                <a:cs typeface="Segoe UI Light" panose="020B0502040204020203" pitchFamily="34" charset="0"/>
              </a:rPr>
              <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         ) in annual payment volume. Your top-of-wallet cardholders have an annual spend </a:t>
            </a:r>
            <a:r>
              <a:rPr lang="en-US" sz="1050" dirty="0">
                <a:solidFill>
                  <a:prstClr val="black"/>
                </a:solidFill>
                <a:cs typeface="Segoe UI Light" panose="020B0502040204020203" pitchFamily="34" charset="0"/>
              </a:rPr>
              <a:t>of ~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on average vs. non-top of wallet </a:t>
            </a:r>
            <a:r>
              <a:rPr lang="en-US" sz="1050" dirty="0">
                <a:solidFill>
                  <a:prstClr val="black"/>
                </a:solidFill>
                <a:cs typeface="Segoe UI Light" panose="020B0502040204020203" pitchFamily="34" charset="0"/>
              </a:rPr>
              <a:t>cardholders</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 where the average is </a:t>
            </a:r>
            <a:r>
              <a:rPr lang="en-US" sz="1050" dirty="0">
                <a:solidFill>
                  <a:prstClr val="black"/>
                </a:solidFill>
                <a:cs typeface="Segoe UI Light" panose="020B0502040204020203" pitchFamily="34" charset="0"/>
              </a:rPr>
              <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annually. Due to the interchange opportunities,  top-of</a:t>
            </a:r>
            <a:r>
              <a:rPr lang="en-US" sz="1050" dirty="0">
                <a:solidFill>
                  <a:prstClr val="black"/>
                </a:solidFill>
                <a:cs typeface="Segoe UI Light" panose="020B0502040204020203" pitchFamily="34" charset="0"/>
              </a:rPr>
              <a:t>-</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wallet cardholders represent a population that should be prioritized for retention.</a:t>
            </a:r>
          </a:p>
          <a:p>
            <a:pPr>
              <a:spcAft>
                <a:spcPts val="300"/>
              </a:spcAft>
              <a:defRPr/>
            </a:pPr>
            <a:endParaRPr kumimoji="0" lang="en-US" sz="600" b="0" i="0" u="none" strike="noStrike" kern="1200" cap="none" spc="0" normalizeH="0" baseline="0" noProof="0" dirty="0">
              <a:ln>
                <a:noFill/>
              </a:ln>
              <a:solidFill>
                <a:prstClr val="black"/>
              </a:solidFill>
              <a:effectLst/>
              <a:uLnTx/>
              <a:uFillTx/>
              <a:ea typeface="+mn-ea"/>
              <a:cs typeface="Segoe UI Light" panose="020B0502040204020203" pitchFamily="34" charset="0"/>
            </a:endParaRPr>
          </a:p>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Based on the analysis, you have </a:t>
            </a:r>
            <a:r>
              <a:rPr lang="en-US" sz="1050" dirty="0">
                <a:solidFill>
                  <a:prstClr val="black"/>
                </a:solidFill>
                <a:cs typeface="Segoe UI Light" panose="020B0502040204020203" pitchFamily="34" charset="0"/>
              </a:rPr>
              <a:t>an opportunity to </a:t>
            </a:r>
            <a:r>
              <a:rPr lang="en-US" sz="1050" b="1" dirty="0">
                <a:solidFill>
                  <a:prstClr val="black"/>
                </a:solidFill>
                <a:cs typeface="Segoe UI Light" panose="020B0502040204020203" pitchFamily="34" charset="0"/>
              </a:rPr>
              <a:t>capture an additional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in debit interchange revenue by driving top of wallet spend and penetration, relative to peers.</a:t>
            </a:r>
          </a:p>
        </p:txBody>
      </p:sp>
      <p:sp>
        <p:nvSpPr>
          <p:cNvPr id="2" name="TextBox 1">
            <a:extLst>
              <a:ext uri="{FF2B5EF4-FFF2-40B4-BE49-F238E27FC236}">
                <a16:creationId xmlns:a16="http://schemas.microsoft.com/office/drawing/2014/main" id="{F4A9D037-BC53-CD59-595F-E5D6ADEED5B9}"/>
              </a:ext>
            </a:extLst>
          </p:cNvPr>
          <p:cNvSpPr txBox="1"/>
          <p:nvPr/>
        </p:nvSpPr>
        <p:spPr>
          <a:xfrm>
            <a:off x="3313319" y="5134795"/>
            <a:ext cx="2385455" cy="738664"/>
          </a:xfrm>
          <a:prstGeom prst="rect">
            <a:avLst/>
          </a:prstGeom>
          <a:noFill/>
        </p:spPr>
        <p:txBody>
          <a:bodyPr wrap="square" rtlCol="0">
            <a:spAutoFit/>
          </a:bodyPr>
          <a:lstStyle/>
          <a:p>
            <a:pPr algn="ctr"/>
            <a:r>
              <a:rPr lang="en-US" sz="1400" dirty="0"/>
              <a:t>Defend payment volume from existing top of wallet cardholders</a:t>
            </a:r>
          </a:p>
        </p:txBody>
      </p:sp>
      <p:grpSp>
        <p:nvGrpSpPr>
          <p:cNvPr id="38" name="Group 37">
            <a:extLst>
              <a:ext uri="{FF2B5EF4-FFF2-40B4-BE49-F238E27FC236}">
                <a16:creationId xmlns:a16="http://schemas.microsoft.com/office/drawing/2014/main" id="{D70310A7-DDAB-79BB-ACFF-E3E5B3D576E9}"/>
              </a:ext>
            </a:extLst>
          </p:cNvPr>
          <p:cNvGrpSpPr/>
          <p:nvPr/>
        </p:nvGrpSpPr>
        <p:grpSpPr>
          <a:xfrm>
            <a:off x="3720331" y="4497351"/>
            <a:ext cx="1841767" cy="457200"/>
            <a:chOff x="1624750" y="1260497"/>
            <a:chExt cx="1841767" cy="457200"/>
          </a:xfrm>
        </p:grpSpPr>
        <p:pic>
          <p:nvPicPr>
            <p:cNvPr id="39" name="Graphic 38">
              <a:extLst>
                <a:ext uri="{FF2B5EF4-FFF2-40B4-BE49-F238E27FC236}">
                  <a16:creationId xmlns:a16="http://schemas.microsoft.com/office/drawing/2014/main" id="{CE0887B8-17F3-A0E1-0F09-BA9270A9D312}"/>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624750" y="1260497"/>
              <a:ext cx="457200" cy="457200"/>
            </a:xfrm>
            <a:prstGeom prst="rect">
              <a:avLst/>
            </a:prstGeom>
          </p:spPr>
        </p:pic>
        <p:sp>
          <p:nvSpPr>
            <p:cNvPr id="40" name="txtHeader">
              <a:extLst>
                <a:ext uri="{FF2B5EF4-FFF2-40B4-BE49-F238E27FC236}">
                  <a16:creationId xmlns:a16="http://schemas.microsoft.com/office/drawing/2014/main" id="{980FC75D-B8CE-FE0D-9219-C8DB15790151}"/>
                </a:ext>
              </a:extLst>
            </p:cNvPr>
            <p:cNvSpPr txBox="1">
              <a:spLocks noChangeArrowheads="1"/>
            </p:cNvSpPr>
            <p:nvPr/>
          </p:nvSpPr>
          <p:spPr bwMode="auto">
            <a:xfrm>
              <a:off x="2154476" y="1319820"/>
              <a:ext cx="1312041"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latin typeface="Visa Dialect Semibold"/>
                  <a:cs typeface="Segoe UI Light" panose="020B0502040204020203" pitchFamily="34" charset="0"/>
                </a:rPr>
                <a:t>“Defend”</a:t>
              </a:r>
              <a:endParaRPr kumimoji="0" lang="en-US" sz="1600" b="1" i="0" u="none" strike="noStrike" kern="1200" cap="none" spc="0" normalizeH="0" baseline="30000" noProof="0">
                <a:ln>
                  <a:noFill/>
                </a:ln>
                <a:effectLst/>
                <a:uLnTx/>
                <a:uFillTx/>
                <a:latin typeface="Visa Dialect Semibold"/>
                <a:ea typeface="+mn-ea"/>
                <a:cs typeface="Segoe UI Light" panose="020B0502040204020203" pitchFamily="34" charset="0"/>
              </a:endParaRPr>
            </a:p>
          </p:txBody>
        </p:sp>
      </p:grpSp>
      <p:grpSp>
        <p:nvGrpSpPr>
          <p:cNvPr id="41" name="Group 40">
            <a:extLst>
              <a:ext uri="{FF2B5EF4-FFF2-40B4-BE49-F238E27FC236}">
                <a16:creationId xmlns:a16="http://schemas.microsoft.com/office/drawing/2014/main" id="{3F5689E2-43AD-6E3D-9455-24495523320B}"/>
              </a:ext>
            </a:extLst>
          </p:cNvPr>
          <p:cNvGrpSpPr/>
          <p:nvPr/>
        </p:nvGrpSpPr>
        <p:grpSpPr>
          <a:xfrm>
            <a:off x="6675260" y="4494333"/>
            <a:ext cx="1520827" cy="457200"/>
            <a:chOff x="5334542" y="1260497"/>
            <a:chExt cx="1520827" cy="457200"/>
          </a:xfrm>
        </p:grpSpPr>
        <p:pic>
          <p:nvPicPr>
            <p:cNvPr id="42" name="Graphic 41">
              <a:extLst>
                <a:ext uri="{FF2B5EF4-FFF2-40B4-BE49-F238E27FC236}">
                  <a16:creationId xmlns:a16="http://schemas.microsoft.com/office/drawing/2014/main" id="{B115017B-2F3C-AC4D-2909-F480F9677F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334542" y="1260497"/>
              <a:ext cx="457200" cy="457200"/>
            </a:xfrm>
            <a:prstGeom prst="rect">
              <a:avLst/>
            </a:prstGeom>
          </p:spPr>
        </p:pic>
        <p:sp>
          <p:nvSpPr>
            <p:cNvPr id="43" name="txtHeader">
              <a:extLst>
                <a:ext uri="{FF2B5EF4-FFF2-40B4-BE49-F238E27FC236}">
                  <a16:creationId xmlns:a16="http://schemas.microsoft.com/office/drawing/2014/main" id="{39168F9F-5466-70A6-AC1D-A5095D116C12}"/>
                </a:ext>
              </a:extLst>
            </p:cNvPr>
            <p:cNvSpPr txBox="1">
              <a:spLocks noChangeArrowheads="1"/>
            </p:cNvSpPr>
            <p:nvPr/>
          </p:nvSpPr>
          <p:spPr bwMode="auto">
            <a:xfrm>
              <a:off x="5777457" y="1319820"/>
              <a:ext cx="1077912"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Visa Dialect Semibold"/>
                  <a:cs typeface="Segoe UI Light" panose="020B0502040204020203" pitchFamily="34" charset="0"/>
                </a:rPr>
                <a:t>“Grow”</a:t>
              </a:r>
              <a:endParaRPr kumimoji="0" lang="en-US" sz="1600" b="1" i="0" u="none" strike="noStrike" kern="1200" cap="none" spc="0" normalizeH="0" baseline="30000" noProof="0" dirty="0">
                <a:ln>
                  <a:noFill/>
                </a:ln>
                <a:effectLst/>
                <a:uLnTx/>
                <a:uFillTx/>
                <a:latin typeface="Visa Dialect Semibold"/>
                <a:ea typeface="+mn-ea"/>
                <a:cs typeface="Segoe UI Light" panose="020B0502040204020203" pitchFamily="34" charset="0"/>
              </a:endParaRPr>
            </a:p>
          </p:txBody>
        </p:sp>
      </p:grpSp>
      <p:grpSp>
        <p:nvGrpSpPr>
          <p:cNvPr id="44" name="Group 43">
            <a:extLst>
              <a:ext uri="{FF2B5EF4-FFF2-40B4-BE49-F238E27FC236}">
                <a16:creationId xmlns:a16="http://schemas.microsoft.com/office/drawing/2014/main" id="{43EDE361-4158-B6BC-0E4F-14383502352D}"/>
              </a:ext>
            </a:extLst>
          </p:cNvPr>
          <p:cNvGrpSpPr/>
          <p:nvPr/>
        </p:nvGrpSpPr>
        <p:grpSpPr>
          <a:xfrm>
            <a:off x="9218406" y="4494333"/>
            <a:ext cx="2029154" cy="457200"/>
            <a:chOff x="8956651" y="1260497"/>
            <a:chExt cx="2029154" cy="457200"/>
          </a:xfrm>
        </p:grpSpPr>
        <p:pic>
          <p:nvPicPr>
            <p:cNvPr id="45" name="Graphic 44">
              <a:extLst>
                <a:ext uri="{FF2B5EF4-FFF2-40B4-BE49-F238E27FC236}">
                  <a16:creationId xmlns:a16="http://schemas.microsoft.com/office/drawing/2014/main" id="{3F03D6FC-A22D-F4A3-84B5-B3B8D40562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956651" y="1260497"/>
              <a:ext cx="457200" cy="457200"/>
            </a:xfrm>
            <a:prstGeom prst="rect">
              <a:avLst/>
            </a:prstGeom>
          </p:spPr>
        </p:pic>
        <p:sp>
          <p:nvSpPr>
            <p:cNvPr id="46" name="txtHeader">
              <a:extLst>
                <a:ext uri="{FF2B5EF4-FFF2-40B4-BE49-F238E27FC236}">
                  <a16:creationId xmlns:a16="http://schemas.microsoft.com/office/drawing/2014/main" id="{8FBBB07C-2655-6DDE-89FA-51B1A81D2355}"/>
                </a:ext>
              </a:extLst>
            </p:cNvPr>
            <p:cNvSpPr txBox="1">
              <a:spLocks noChangeArrowheads="1"/>
            </p:cNvSpPr>
            <p:nvPr/>
          </p:nvSpPr>
          <p:spPr bwMode="auto">
            <a:xfrm>
              <a:off x="9486377" y="1319820"/>
              <a:ext cx="1499428"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Visa Dialect Semibold"/>
                  <a:cs typeface="Segoe UI Light" panose="020B0502040204020203" pitchFamily="34" charset="0"/>
                </a:rPr>
                <a:t>“Acquire”</a:t>
              </a:r>
              <a:endParaRPr kumimoji="0" lang="en-US" sz="1600" b="1" i="0" u="none" strike="noStrike" kern="1200" cap="none" spc="0" normalizeH="0" baseline="30000" noProof="0" dirty="0">
                <a:ln>
                  <a:noFill/>
                </a:ln>
                <a:effectLst/>
                <a:uLnTx/>
                <a:uFillTx/>
                <a:latin typeface="Visa Dialect Semibold"/>
                <a:ea typeface="+mn-ea"/>
                <a:cs typeface="Segoe UI Light" panose="020B0502040204020203" pitchFamily="34" charset="0"/>
              </a:endParaRPr>
            </a:p>
          </p:txBody>
        </p:sp>
      </p:grpSp>
      <p:sp>
        <p:nvSpPr>
          <p:cNvPr id="47" name="TextBox 46">
            <a:extLst>
              <a:ext uri="{FF2B5EF4-FFF2-40B4-BE49-F238E27FC236}">
                <a16:creationId xmlns:a16="http://schemas.microsoft.com/office/drawing/2014/main" id="{E4606C12-8794-335D-524A-7C61BFEEE7DA}"/>
              </a:ext>
            </a:extLst>
          </p:cNvPr>
          <p:cNvSpPr txBox="1"/>
          <p:nvPr/>
        </p:nvSpPr>
        <p:spPr>
          <a:xfrm>
            <a:off x="6157222" y="5105810"/>
            <a:ext cx="2385455" cy="523220"/>
          </a:xfrm>
          <a:prstGeom prst="rect">
            <a:avLst/>
          </a:prstGeom>
          <a:noFill/>
        </p:spPr>
        <p:txBody>
          <a:bodyPr wrap="square" rtlCol="0">
            <a:spAutoFit/>
          </a:bodyPr>
          <a:lstStyle/>
          <a:p>
            <a:pPr algn="ctr"/>
            <a:r>
              <a:rPr lang="en-US" sz="1400" dirty="0"/>
              <a:t>Convert existing average spenders to top of wallet</a:t>
            </a:r>
          </a:p>
        </p:txBody>
      </p:sp>
      <p:sp>
        <p:nvSpPr>
          <p:cNvPr id="48" name="TextBox 47">
            <a:extLst>
              <a:ext uri="{FF2B5EF4-FFF2-40B4-BE49-F238E27FC236}">
                <a16:creationId xmlns:a16="http://schemas.microsoft.com/office/drawing/2014/main" id="{162B1958-76ED-239A-FF4E-9E4C1AB1EABC}"/>
              </a:ext>
            </a:extLst>
          </p:cNvPr>
          <p:cNvSpPr txBox="1"/>
          <p:nvPr/>
        </p:nvSpPr>
        <p:spPr>
          <a:xfrm>
            <a:off x="9001125" y="5105810"/>
            <a:ext cx="2385455" cy="738664"/>
          </a:xfrm>
          <a:prstGeom prst="rect">
            <a:avLst/>
          </a:prstGeom>
          <a:noFill/>
        </p:spPr>
        <p:txBody>
          <a:bodyPr wrap="square" rtlCol="0">
            <a:spAutoFit/>
          </a:bodyPr>
          <a:lstStyle/>
          <a:p>
            <a:pPr algn="ctr"/>
            <a:r>
              <a:rPr lang="en-US" sz="1400" dirty="0"/>
              <a:t>Encourage top of wallet behavior in new accounts</a:t>
            </a:r>
          </a:p>
        </p:txBody>
      </p:sp>
      <p:sp>
        <p:nvSpPr>
          <p:cNvPr id="5" name="totalActiveAcounts">
            <a:extLst>
              <a:ext uri="{FF2B5EF4-FFF2-40B4-BE49-F238E27FC236}">
                <a16:creationId xmlns:a16="http://schemas.microsoft.com/office/drawing/2014/main" id="{7805BB2B-D7E2-7A05-D928-B7F8453A0406}"/>
              </a:ext>
            </a:extLst>
          </p:cNvPr>
          <p:cNvSpPr txBox="1"/>
          <p:nvPr/>
        </p:nvSpPr>
        <p:spPr>
          <a:xfrm>
            <a:off x="5775471" y="2525734"/>
            <a:ext cx="483201" cy="253916"/>
          </a:xfrm>
          <a:prstGeom prst="rect">
            <a:avLst/>
          </a:prstGeom>
          <a:noFill/>
        </p:spPr>
        <p:txBody>
          <a:bodyPr wrap="square" rtlCol="0">
            <a:spAutoFit/>
          </a:bodyPr>
          <a:lstStyle/>
          <a:p>
            <a:pPr algn="ctr"/>
            <a:r>
              <a:rPr lang="en-US" sz="1050" dirty="0"/>
              <a:t>889K</a:t>
            </a:r>
          </a:p>
        </p:txBody>
      </p:sp>
      <p:sp>
        <p:nvSpPr>
          <p:cNvPr id="14" name="pvPerActive">
            <a:extLst>
              <a:ext uri="{FF2B5EF4-FFF2-40B4-BE49-F238E27FC236}">
                <a16:creationId xmlns:a16="http://schemas.microsoft.com/office/drawing/2014/main" id="{1009FDD1-E3E9-E104-D4F0-063EB98B1FC0}"/>
              </a:ext>
            </a:extLst>
          </p:cNvPr>
          <p:cNvSpPr txBox="1"/>
          <p:nvPr/>
        </p:nvSpPr>
        <p:spPr>
          <a:xfrm>
            <a:off x="8019300" y="2524216"/>
            <a:ext cx="616699" cy="253916"/>
          </a:xfrm>
          <a:prstGeom prst="rect">
            <a:avLst/>
          </a:prstGeom>
          <a:noFill/>
        </p:spPr>
        <p:txBody>
          <a:bodyPr wrap="square" rtlCol="0">
            <a:spAutoFit/>
          </a:bodyPr>
          <a:lstStyle/>
          <a:p>
            <a:r>
              <a:rPr lang="en-US" sz="1050" dirty="0"/>
              <a:t>$45M</a:t>
            </a:r>
          </a:p>
        </p:txBody>
      </p:sp>
      <p:sp>
        <p:nvSpPr>
          <p:cNvPr id="17" name="averageAnnualSpend_ch">
            <a:extLst>
              <a:ext uri="{FF2B5EF4-FFF2-40B4-BE49-F238E27FC236}">
                <a16:creationId xmlns:a16="http://schemas.microsoft.com/office/drawing/2014/main" id="{F69EEB51-B194-D5A1-26AE-E18B88B6A65A}"/>
              </a:ext>
            </a:extLst>
          </p:cNvPr>
          <p:cNvSpPr txBox="1"/>
          <p:nvPr/>
        </p:nvSpPr>
        <p:spPr>
          <a:xfrm>
            <a:off x="5402262" y="2684060"/>
            <a:ext cx="616699" cy="253916"/>
          </a:xfrm>
          <a:prstGeom prst="rect">
            <a:avLst/>
          </a:prstGeom>
          <a:noFill/>
        </p:spPr>
        <p:txBody>
          <a:bodyPr wrap="square" rtlCol="0">
            <a:spAutoFit/>
          </a:bodyPr>
          <a:lstStyle/>
          <a:p>
            <a:pPr algn="ctr"/>
            <a:r>
              <a:rPr lang="en-US" sz="1050" dirty="0"/>
              <a:t>$657</a:t>
            </a:r>
          </a:p>
        </p:txBody>
      </p:sp>
      <p:sp>
        <p:nvSpPr>
          <p:cNvPr id="19" name="averageAnnualSpend_nch">
            <a:extLst>
              <a:ext uri="{FF2B5EF4-FFF2-40B4-BE49-F238E27FC236}">
                <a16:creationId xmlns:a16="http://schemas.microsoft.com/office/drawing/2014/main" id="{EABB5A07-65E1-EF53-EBFE-593FD446584B}"/>
              </a:ext>
            </a:extLst>
          </p:cNvPr>
          <p:cNvSpPr txBox="1"/>
          <p:nvPr/>
        </p:nvSpPr>
        <p:spPr>
          <a:xfrm>
            <a:off x="9393803" y="2688130"/>
            <a:ext cx="616699" cy="253916"/>
          </a:xfrm>
          <a:prstGeom prst="rect">
            <a:avLst/>
          </a:prstGeom>
          <a:noFill/>
        </p:spPr>
        <p:txBody>
          <a:bodyPr wrap="square" rtlCol="0">
            <a:spAutoFit/>
          </a:bodyPr>
          <a:lstStyle/>
          <a:p>
            <a:pPr algn="ctr"/>
            <a:r>
              <a:rPr lang="en-US" sz="1050" dirty="0"/>
              <a:t>$123</a:t>
            </a:r>
          </a:p>
        </p:txBody>
      </p:sp>
      <p:sp>
        <p:nvSpPr>
          <p:cNvPr id="20" name="captureRecomendation">
            <a:extLst>
              <a:ext uri="{FF2B5EF4-FFF2-40B4-BE49-F238E27FC236}">
                <a16:creationId xmlns:a16="http://schemas.microsoft.com/office/drawing/2014/main" id="{F0E04FDE-B9A9-BF3A-CAF3-33223A4AC3C6}"/>
              </a:ext>
            </a:extLst>
          </p:cNvPr>
          <p:cNvSpPr txBox="1"/>
          <p:nvPr/>
        </p:nvSpPr>
        <p:spPr>
          <a:xfrm>
            <a:off x="7077248" y="3163468"/>
            <a:ext cx="616699" cy="253916"/>
          </a:xfrm>
          <a:prstGeom prst="rect">
            <a:avLst/>
          </a:prstGeom>
          <a:noFill/>
        </p:spPr>
        <p:txBody>
          <a:bodyPr wrap="square" rtlCol="0">
            <a:spAutoFit/>
          </a:bodyPr>
          <a:lstStyle/>
          <a:p>
            <a:pPr algn="ctr"/>
            <a:r>
              <a:rPr lang="en-US" sz="1050" b="1" dirty="0"/>
              <a:t>$230K</a:t>
            </a:r>
          </a:p>
        </p:txBody>
      </p:sp>
      <p:sp>
        <p:nvSpPr>
          <p:cNvPr id="21" name="liftAnnualPV">
            <a:extLst>
              <a:ext uri="{FF2B5EF4-FFF2-40B4-BE49-F238E27FC236}">
                <a16:creationId xmlns:a16="http://schemas.microsoft.com/office/drawing/2014/main" id="{C07026E8-AD40-B531-D304-BD2031F1CE13}"/>
              </a:ext>
            </a:extLst>
          </p:cNvPr>
          <p:cNvSpPr txBox="1"/>
          <p:nvPr/>
        </p:nvSpPr>
        <p:spPr>
          <a:xfrm>
            <a:off x="8460771" y="2517930"/>
            <a:ext cx="616699" cy="253916"/>
          </a:xfrm>
          <a:prstGeom prst="rect">
            <a:avLst/>
          </a:prstGeom>
          <a:noFill/>
        </p:spPr>
        <p:txBody>
          <a:bodyPr wrap="square" rtlCol="0">
            <a:spAutoFit/>
          </a:bodyPr>
          <a:lstStyle/>
          <a:p>
            <a:pPr algn="ctr"/>
            <a:r>
              <a:rPr lang="en-US" sz="1050" dirty="0"/>
              <a:t>34%</a:t>
            </a:r>
          </a:p>
        </p:txBody>
      </p:sp>
    </p:spTree>
    <p:extLst>
      <p:ext uri="{BB962C8B-B14F-4D97-AF65-F5344CB8AC3E}">
        <p14:creationId xmlns:p14="http://schemas.microsoft.com/office/powerpoint/2010/main" val="1385275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457C25-19DF-4090-8045-D1A399E24BC6}"/>
              </a:ext>
            </a:extLst>
          </p:cNvPr>
          <p:cNvSpPr>
            <a:spLocks noGrp="1"/>
          </p:cNvSpPr>
          <p:nvPr>
            <p:ph type="title"/>
          </p:nvPr>
        </p:nvSpPr>
        <p:spPr/>
        <p:txBody>
          <a:bodyPr vert="horz"/>
          <a:lstStyle/>
          <a:p>
            <a:pPr>
              <a:lnSpc>
                <a:spcPct val="100000"/>
              </a:lnSpc>
            </a:pPr>
            <a:r>
              <a:rPr lang="en-US" dirty="0"/>
              <a:t>Revenue can be increased by boosting TOW penetration &amp; TOW spend, while reducing TOW attrition</a:t>
            </a:r>
          </a:p>
        </p:txBody>
      </p:sp>
      <p:grpSp>
        <p:nvGrpSpPr>
          <p:cNvPr id="24" name="Group 23">
            <a:extLst>
              <a:ext uri="{FF2B5EF4-FFF2-40B4-BE49-F238E27FC236}">
                <a16:creationId xmlns:a16="http://schemas.microsoft.com/office/drawing/2014/main" id="{BA9CDDD3-266B-472A-B934-A54DC250FC14}"/>
              </a:ext>
            </a:extLst>
          </p:cNvPr>
          <p:cNvGrpSpPr/>
          <p:nvPr/>
        </p:nvGrpSpPr>
        <p:grpSpPr>
          <a:xfrm>
            <a:off x="10013114" y="908122"/>
            <a:ext cx="1676400" cy="304800"/>
            <a:chOff x="7086600" y="1181100"/>
            <a:chExt cx="1676400" cy="304800"/>
          </a:xfrm>
        </p:grpSpPr>
        <p:sp>
          <p:nvSpPr>
            <p:cNvPr id="25" name="TextBox 24">
              <a:extLst>
                <a:ext uri="{FF2B5EF4-FFF2-40B4-BE49-F238E27FC236}">
                  <a16:creationId xmlns:a16="http://schemas.microsoft.com/office/drawing/2014/main" id="{18308ADC-336F-4822-AE5C-00770CF9AABF}"/>
                </a:ext>
              </a:extLst>
            </p:cNvPr>
            <p:cNvSpPr txBox="1"/>
            <p:nvPr>
              <p:custDataLst>
                <p:tags r:id="rId1"/>
              </p:custDataLst>
            </p:nvPr>
          </p:nvSpPr>
          <p:spPr>
            <a:xfrm>
              <a:off x="7086600" y="1181100"/>
              <a:ext cx="1676400" cy="304800"/>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F5F5F"/>
                  </a:solidFill>
                  <a:effectLst/>
                  <a:uLnTx/>
                  <a:uFillTx/>
                  <a:ea typeface="+mn-ea"/>
                  <a:cs typeface="+mn-cs"/>
                </a:rPr>
                <a:t>DIRECTIONAL</a:t>
              </a:r>
            </a:p>
          </p:txBody>
        </p:sp>
        <p:cxnSp>
          <p:nvCxnSpPr>
            <p:cNvPr id="26" name="Straight Connector 25">
              <a:extLst>
                <a:ext uri="{FF2B5EF4-FFF2-40B4-BE49-F238E27FC236}">
                  <a16:creationId xmlns:a16="http://schemas.microsoft.com/office/drawing/2014/main" id="{A901B379-4DF0-4811-8E94-D78D01643B12}"/>
                </a:ext>
              </a:extLst>
            </p:cNvPr>
            <p:cNvCxnSpPr/>
            <p:nvPr/>
          </p:nvCxnSpPr>
          <p:spPr>
            <a:xfrm>
              <a:off x="7200900" y="1213374"/>
              <a:ext cx="1447800" cy="0"/>
            </a:xfrm>
            <a:prstGeom prst="line">
              <a:avLst/>
            </a:prstGeom>
            <a:ln w="19050">
              <a:solidFill>
                <a:srgbClr val="5F5F5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714EFA-DED5-485D-9436-B3F0BBE9005E}"/>
                </a:ext>
              </a:extLst>
            </p:cNvPr>
            <p:cNvCxnSpPr/>
            <p:nvPr/>
          </p:nvCxnSpPr>
          <p:spPr>
            <a:xfrm>
              <a:off x="7200900" y="1453626"/>
              <a:ext cx="1447800" cy="0"/>
            </a:xfrm>
            <a:prstGeom prst="line">
              <a:avLst/>
            </a:prstGeom>
            <a:ln w="19050">
              <a:solidFill>
                <a:srgbClr val="5F5F5F"/>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a:extLst>
              <a:ext uri="{FF2B5EF4-FFF2-40B4-BE49-F238E27FC236}">
                <a16:creationId xmlns:a16="http://schemas.microsoft.com/office/drawing/2014/main" id="{612D23FD-1677-7A31-A557-B0C96538763B}"/>
              </a:ext>
            </a:extLst>
          </p:cNvPr>
          <p:cNvGraphicFramePr>
            <a:graphicFrameLocks noGrp="1"/>
          </p:cNvGraphicFramePr>
          <p:nvPr>
            <p:extLst>
              <p:ext uri="{D42A27DB-BD31-4B8C-83A1-F6EECF244321}">
                <p14:modId xmlns:p14="http://schemas.microsoft.com/office/powerpoint/2010/main" val="3024504588"/>
              </p:ext>
            </p:extLst>
          </p:nvPr>
        </p:nvGraphicFramePr>
        <p:xfrm>
          <a:off x="602413" y="1804990"/>
          <a:ext cx="10944128" cy="2133600"/>
        </p:xfrm>
        <a:graphic>
          <a:graphicData uri="http://schemas.openxmlformats.org/drawingml/2006/table">
            <a:tbl>
              <a:tblPr firstRow="1" bandRow="1">
                <a:tableStyleId>{5C22544A-7EE6-4342-B048-85BDC9FD1C3A}</a:tableStyleId>
              </a:tblPr>
              <a:tblGrid>
                <a:gridCol w="5472064">
                  <a:extLst>
                    <a:ext uri="{9D8B030D-6E8A-4147-A177-3AD203B41FA5}">
                      <a16:colId xmlns:a16="http://schemas.microsoft.com/office/drawing/2014/main" val="700497597"/>
                    </a:ext>
                  </a:extLst>
                </a:gridCol>
                <a:gridCol w="5472064">
                  <a:extLst>
                    <a:ext uri="{9D8B030D-6E8A-4147-A177-3AD203B41FA5}">
                      <a16:colId xmlns:a16="http://schemas.microsoft.com/office/drawing/2014/main" val="2795997486"/>
                    </a:ext>
                  </a:extLst>
                </a:gridCol>
              </a:tblGrid>
              <a:tr h="370840">
                <a:tc>
                  <a:txBody>
                    <a:bodyPr/>
                    <a:lstStyle/>
                    <a:p>
                      <a:pPr algn="l"/>
                      <a:endParaRPr lang="en-US" sz="1200">
                        <a:solidFill>
                          <a:sysClr val="windowText" lastClr="000000"/>
                        </a:solidFill>
                      </a:endParaRP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accent1"/>
                          </a:solidFill>
                        </a:rPr>
                        <a:t>Consumer Debit</a:t>
                      </a: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3119775"/>
                  </a:ext>
                </a:extLst>
              </a:tr>
              <a:tr h="370840">
                <a:tc>
                  <a:txBody>
                    <a:bodyPr/>
                    <a:lstStyle/>
                    <a:p>
                      <a:pPr algn="l"/>
                      <a:r>
                        <a:rPr lang="en-US" sz="1200" b="1">
                          <a:solidFill>
                            <a:sysClr val="windowText" lastClr="000000"/>
                          </a:solidFill>
                        </a:rPr>
                        <a:t>Annual Interchange</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0972942"/>
                  </a:ext>
                </a:extLst>
              </a:tr>
              <a:tr h="370840">
                <a:tc>
                  <a:txBody>
                    <a:bodyPr/>
                    <a:lstStyle/>
                    <a:p>
                      <a:pPr algn="l">
                        <a:spcBef>
                          <a:spcPts val="0"/>
                        </a:spcBef>
                      </a:pPr>
                      <a:r>
                        <a:rPr lang="en-US" sz="1200" b="1">
                          <a:solidFill>
                            <a:sysClr val="windowText" lastClr="000000"/>
                          </a:solidFill>
                        </a:rPr>
                        <a:t>Opportunity Sizing</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65164597"/>
                  </a:ext>
                </a:extLst>
              </a:tr>
              <a:tr h="370840">
                <a:tc>
                  <a:txBody>
                    <a:bodyPr/>
                    <a:lstStyle/>
                    <a:p>
                      <a:pPr lvl="1">
                        <a:spcBef>
                          <a:spcPts val="0"/>
                        </a:spcBef>
                        <a:defRPr/>
                      </a:pPr>
                      <a:r>
                        <a:rPr lang="en-US" sz="1200" b="1">
                          <a:cs typeface="Segoe UI" panose="020B0502040204020203" pitchFamily="34" charset="0"/>
                        </a:rPr>
                        <a:t>1. Increase TOW Penetration</a:t>
                      </a:r>
                    </a:p>
                    <a:p>
                      <a:pPr lvl="1">
                        <a:spcBef>
                          <a:spcPts val="0"/>
                        </a:spcBef>
                        <a:defRPr/>
                      </a:pPr>
                      <a:r>
                        <a:rPr lang="en-US" sz="1200">
                          <a:solidFill>
                            <a:schemeClr val="tx1">
                              <a:lumMod val="50000"/>
                              <a:lumOff val="50000"/>
                            </a:schemeClr>
                          </a:solidFill>
                          <a:cs typeface="Segoe UI" panose="020B0502040204020203" pitchFamily="34" charset="0"/>
                        </a:rPr>
                        <a:t>Convert Non-Top-of-Wallet accounts to Top-of-Wallet status</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9798148"/>
                  </a:ext>
                </a:extLst>
              </a:tr>
              <a:tr h="370840">
                <a:tc>
                  <a:txBody>
                    <a:bodyPr/>
                    <a:lstStyle/>
                    <a:p>
                      <a:pPr algn="l">
                        <a:spcBef>
                          <a:spcPts val="0"/>
                        </a:spcBef>
                      </a:pPr>
                      <a:r>
                        <a:rPr lang="en-US" sz="1200" b="1" dirty="0">
                          <a:solidFill>
                            <a:sysClr val="windowText" lastClr="000000"/>
                          </a:solidFill>
                        </a:rPr>
                        <a:t>Total Annual Opportunity</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dirty="0">
                        <a:solidFill>
                          <a:srgbClr val="00B05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4674965"/>
                  </a:ext>
                </a:extLst>
              </a:tr>
            </a:tbl>
          </a:graphicData>
        </a:graphic>
      </p:graphicFrame>
      <p:sp>
        <p:nvSpPr>
          <p:cNvPr id="2" name="annualInterchange">
            <a:extLst>
              <a:ext uri="{FF2B5EF4-FFF2-40B4-BE49-F238E27FC236}">
                <a16:creationId xmlns:a16="http://schemas.microsoft.com/office/drawing/2014/main" id="{FDDE271A-85C7-AD86-E38E-EE6AC3138D6D}"/>
              </a:ext>
            </a:extLst>
          </p:cNvPr>
          <p:cNvSpPr txBox="1"/>
          <p:nvPr/>
        </p:nvSpPr>
        <p:spPr>
          <a:xfrm>
            <a:off x="8141218" y="2249068"/>
            <a:ext cx="1395476" cy="307777"/>
          </a:xfrm>
          <a:prstGeom prst="rect">
            <a:avLst/>
          </a:prstGeom>
          <a:noFill/>
        </p:spPr>
        <p:txBody>
          <a:bodyPr wrap="square" rtlCol="0">
            <a:spAutoFit/>
          </a:bodyPr>
          <a:lstStyle/>
          <a:p>
            <a:pPr algn="ctr"/>
            <a:r>
              <a:rPr lang="en-US" sz="1400" b="1" dirty="0"/>
              <a:t>$89M</a:t>
            </a:r>
          </a:p>
        </p:txBody>
      </p:sp>
      <p:sp>
        <p:nvSpPr>
          <p:cNvPr id="5" name="incTOWPenetration">
            <a:extLst>
              <a:ext uri="{FF2B5EF4-FFF2-40B4-BE49-F238E27FC236}">
                <a16:creationId xmlns:a16="http://schemas.microsoft.com/office/drawing/2014/main" id="{6FDB371C-9A27-F8E6-0353-A7900F18A777}"/>
              </a:ext>
            </a:extLst>
          </p:cNvPr>
          <p:cNvSpPr txBox="1"/>
          <p:nvPr/>
        </p:nvSpPr>
        <p:spPr>
          <a:xfrm>
            <a:off x="8141213" y="3121223"/>
            <a:ext cx="1395476" cy="307777"/>
          </a:xfrm>
          <a:prstGeom prst="rect">
            <a:avLst/>
          </a:prstGeom>
          <a:noFill/>
        </p:spPr>
        <p:txBody>
          <a:bodyPr wrap="square" rtlCol="0">
            <a:spAutoFit/>
          </a:bodyPr>
          <a:lstStyle/>
          <a:p>
            <a:pPr algn="ctr"/>
            <a:r>
              <a:rPr lang="en-US" sz="1400" dirty="0"/>
              <a:t>$764K</a:t>
            </a:r>
          </a:p>
        </p:txBody>
      </p:sp>
      <p:sp>
        <p:nvSpPr>
          <p:cNvPr id="6" name="totAnnualOpportunity">
            <a:extLst>
              <a:ext uri="{FF2B5EF4-FFF2-40B4-BE49-F238E27FC236}">
                <a16:creationId xmlns:a16="http://schemas.microsoft.com/office/drawing/2014/main" id="{BE79779C-0A42-CC28-97B4-EC0FE7F11B0B}"/>
              </a:ext>
            </a:extLst>
          </p:cNvPr>
          <p:cNvSpPr txBox="1"/>
          <p:nvPr/>
        </p:nvSpPr>
        <p:spPr>
          <a:xfrm>
            <a:off x="8141213" y="3593554"/>
            <a:ext cx="1395476" cy="307777"/>
          </a:xfrm>
          <a:prstGeom prst="rect">
            <a:avLst/>
          </a:prstGeom>
          <a:noFill/>
        </p:spPr>
        <p:txBody>
          <a:bodyPr wrap="square" rtlCol="0">
            <a:spAutoFit/>
          </a:bodyPr>
          <a:lstStyle/>
          <a:p>
            <a:pPr algn="ctr"/>
            <a:r>
              <a:rPr lang="en-US" sz="1400" b="1" dirty="0"/>
              <a:t>$67K</a:t>
            </a:r>
          </a:p>
        </p:txBody>
      </p:sp>
    </p:spTree>
    <p:extLst>
      <p:ext uri="{BB962C8B-B14F-4D97-AF65-F5344CB8AC3E}">
        <p14:creationId xmlns:p14="http://schemas.microsoft.com/office/powerpoint/2010/main" val="3869484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4C832-D747-0C07-F9ED-B000B9B9492D}"/>
              </a:ext>
            </a:extLst>
          </p:cNvPr>
          <p:cNvSpPr>
            <a:spLocks noGrp="1"/>
          </p:cNvSpPr>
          <p:nvPr>
            <p:ph type="body" sz="quarter" idx="12"/>
          </p:nvPr>
        </p:nvSpPr>
        <p:spPr/>
        <p:txBody>
          <a:bodyPr/>
          <a:lstStyle/>
          <a:p>
            <a:endParaRPr lang="en-US" dirty="0"/>
          </a:p>
        </p:txBody>
      </p:sp>
      <p:sp>
        <p:nvSpPr>
          <p:cNvPr id="3" name="Title 2">
            <a:extLst>
              <a:ext uri="{FF2B5EF4-FFF2-40B4-BE49-F238E27FC236}">
                <a16:creationId xmlns:a16="http://schemas.microsoft.com/office/drawing/2014/main" id="{844ABA74-05EE-248E-1B7E-E72936910EC0}"/>
              </a:ext>
            </a:extLst>
          </p:cNvPr>
          <p:cNvSpPr>
            <a:spLocks noGrp="1"/>
          </p:cNvSpPr>
          <p:nvPr>
            <p:ph type="title"/>
          </p:nvPr>
        </p:nvSpPr>
        <p:spPr/>
        <p:txBody>
          <a:bodyPr vert="horz"/>
          <a:lstStyle/>
          <a:p>
            <a:r>
              <a:rPr lang="en-US" dirty="0"/>
              <a:t>Analysis</a:t>
            </a:r>
          </a:p>
        </p:txBody>
      </p:sp>
      <p:sp>
        <p:nvSpPr>
          <p:cNvPr id="4" name="Text Placeholder 3">
            <a:extLst>
              <a:ext uri="{FF2B5EF4-FFF2-40B4-BE49-F238E27FC236}">
                <a16:creationId xmlns:a16="http://schemas.microsoft.com/office/drawing/2014/main" id="{33D6BB58-A1DC-7921-68F8-F6111B50197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226551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4F3C32E-2996-82E9-BA58-6CAA76A7F47A}"/>
              </a:ext>
            </a:extLst>
          </p:cNvPr>
          <p:cNvSpPr/>
          <p:nvPr/>
        </p:nvSpPr>
        <p:spPr>
          <a:xfrm>
            <a:off x="6159458" y="1495425"/>
            <a:ext cx="5425799" cy="474980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p>
            <a:pPr marL="0" marR="0" lvl="0" indent="0" algn="ctr"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D66993BC-B0BB-6A0B-0AEE-C4194BA9FB6B}"/>
              </a:ext>
            </a:extLst>
          </p:cNvPr>
          <p:cNvSpPr txBox="1"/>
          <p:nvPr/>
        </p:nvSpPr>
        <p:spPr>
          <a:xfrm>
            <a:off x="606743" y="1502045"/>
            <a:ext cx="5116699"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7" name="Group 6">
            <a:extLst>
              <a:ext uri="{FF2B5EF4-FFF2-40B4-BE49-F238E27FC236}">
                <a16:creationId xmlns:a16="http://schemas.microsoft.com/office/drawing/2014/main" id="{232F82C5-E977-BB6D-B1AF-368CD94DCEC7}"/>
              </a:ext>
            </a:extLst>
          </p:cNvPr>
          <p:cNvGrpSpPr/>
          <p:nvPr/>
        </p:nvGrpSpPr>
        <p:grpSpPr>
          <a:xfrm>
            <a:off x="421261" y="1235075"/>
            <a:ext cx="9252964" cy="463550"/>
            <a:chOff x="421261" y="3711575"/>
            <a:chExt cx="9252964" cy="463550"/>
          </a:xfrm>
        </p:grpSpPr>
        <p:sp>
          <p:nvSpPr>
            <p:cNvPr id="8" name="Arrow: Pentagon 236">
              <a:extLst>
                <a:ext uri="{FF2B5EF4-FFF2-40B4-BE49-F238E27FC236}">
                  <a16:creationId xmlns:a16="http://schemas.microsoft.com/office/drawing/2014/main" id="{C336F1F4-D155-EE52-AD7E-F8FC20C05C1E}"/>
                </a:ext>
              </a:extLst>
            </p:cNvPr>
            <p:cNvSpPr/>
            <p:nvPr/>
          </p:nvSpPr>
          <p:spPr>
            <a:xfrm>
              <a:off x="851382" y="38290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1437117-25BF-133A-8192-16942B3A5006}"/>
                </a:ext>
              </a:extLst>
            </p:cNvPr>
            <p:cNvSpPr txBox="1"/>
            <p:nvPr/>
          </p:nvSpPr>
          <p:spPr>
            <a:xfrm>
              <a:off x="1002275" y="3876675"/>
              <a:ext cx="3414583" cy="169863"/>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a:ln>
                    <a:noFill/>
                  </a:ln>
                  <a:solidFill>
                    <a:prstClr val="white"/>
                  </a:solidFill>
                  <a:effectLst/>
                  <a:uLnTx/>
                  <a:uFillTx/>
                  <a:latin typeface="+mj-lt"/>
                  <a:ea typeface="+mn-ea"/>
                  <a:cs typeface="+mn-cs"/>
                </a:rPr>
                <a:t>TOW Penetration</a:t>
              </a:r>
            </a:p>
          </p:txBody>
        </p:sp>
        <p:sp>
          <p:nvSpPr>
            <p:cNvPr id="10" name="Arrow: Pentagon 236">
              <a:extLst>
                <a:ext uri="{FF2B5EF4-FFF2-40B4-BE49-F238E27FC236}">
                  <a16:creationId xmlns:a16="http://schemas.microsoft.com/office/drawing/2014/main" id="{716DEC07-B382-37CD-DEC7-ABD10FA04BB7}"/>
                </a:ext>
              </a:extLst>
            </p:cNvPr>
            <p:cNvSpPr/>
            <p:nvPr/>
          </p:nvSpPr>
          <p:spPr>
            <a:xfrm>
              <a:off x="6342904" y="3836988"/>
              <a:ext cx="3331321" cy="258763"/>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41CBC34A-F852-3204-DB9F-CCAAEDA4C708}"/>
                </a:ext>
              </a:extLst>
            </p:cNvPr>
            <p:cNvSpPr txBox="1"/>
            <p:nvPr/>
          </p:nvSpPr>
          <p:spPr>
            <a:xfrm>
              <a:off x="6486975" y="3881438"/>
              <a:ext cx="2844777" cy="169863"/>
            </a:xfrm>
            <a:prstGeom prst="rect">
              <a:avLst/>
            </a:prstGeom>
            <a:noFill/>
          </p:spPr>
          <p:txBody>
            <a:bodyPr wrap="square" lIns="0" tIns="0" rIns="0" bIns="0" rtlCol="0">
              <a:spAutoFit/>
            </a:bodyPr>
            <a:lstStyle/>
            <a:p>
              <a:pPr defTabSz="914400">
                <a:defRPr/>
              </a:pPr>
              <a:r>
                <a:rPr lang="en-US" sz="1100" b="1">
                  <a:solidFill>
                    <a:prstClr val="white"/>
                  </a:solidFill>
                  <a:latin typeface="+mj-lt"/>
                </a:rPr>
                <a:t>TOW vs. Non-TOW Spend</a:t>
              </a: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12" name="Group 11">
              <a:extLst>
                <a:ext uri="{FF2B5EF4-FFF2-40B4-BE49-F238E27FC236}">
                  <a16:creationId xmlns:a16="http://schemas.microsoft.com/office/drawing/2014/main" id="{50A73243-C8FA-7887-BE23-5A33A1015B43}"/>
                </a:ext>
              </a:extLst>
            </p:cNvPr>
            <p:cNvGrpSpPr/>
            <p:nvPr/>
          </p:nvGrpSpPr>
          <p:grpSpPr>
            <a:xfrm>
              <a:off x="421261" y="3717925"/>
              <a:ext cx="457200" cy="457200"/>
              <a:chOff x="222807" y="3330882"/>
              <a:chExt cx="457200" cy="457200"/>
            </a:xfrm>
          </p:grpSpPr>
          <p:sp>
            <p:nvSpPr>
              <p:cNvPr id="16" name="Oval 15">
                <a:extLst>
                  <a:ext uri="{FF2B5EF4-FFF2-40B4-BE49-F238E27FC236}">
                    <a16:creationId xmlns:a16="http://schemas.microsoft.com/office/drawing/2014/main" id="{378AE01A-B09E-682C-F1BD-24BF5735C691}"/>
                  </a:ext>
                </a:extLst>
              </p:cNvPr>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7" name="Graphic 16">
                <a:extLst>
                  <a:ext uri="{FF2B5EF4-FFF2-40B4-BE49-F238E27FC236}">
                    <a16:creationId xmlns:a16="http://schemas.microsoft.com/office/drawing/2014/main" id="{C542DEF6-8C6A-B37F-6AA6-180BC6B2BCB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14247" y="3422322"/>
                <a:ext cx="274320" cy="274320"/>
              </a:xfrm>
              <a:prstGeom prst="rect">
                <a:avLst/>
              </a:prstGeom>
            </p:spPr>
          </p:pic>
        </p:grpSp>
        <p:grpSp>
          <p:nvGrpSpPr>
            <p:cNvPr id="13" name="Group 12">
              <a:extLst>
                <a:ext uri="{FF2B5EF4-FFF2-40B4-BE49-F238E27FC236}">
                  <a16:creationId xmlns:a16="http://schemas.microsoft.com/office/drawing/2014/main" id="{6CA74F84-505F-DE8C-6DF5-CE907C22AFC5}"/>
                </a:ext>
              </a:extLst>
            </p:cNvPr>
            <p:cNvGrpSpPr/>
            <p:nvPr/>
          </p:nvGrpSpPr>
          <p:grpSpPr>
            <a:xfrm>
              <a:off x="5928221" y="3711575"/>
              <a:ext cx="457200" cy="457200"/>
              <a:chOff x="5962368" y="3321356"/>
              <a:chExt cx="457200" cy="457200"/>
            </a:xfrm>
          </p:grpSpPr>
          <p:sp>
            <p:nvSpPr>
              <p:cNvPr id="14" name="Oval 13">
                <a:extLst>
                  <a:ext uri="{FF2B5EF4-FFF2-40B4-BE49-F238E27FC236}">
                    <a16:creationId xmlns:a16="http://schemas.microsoft.com/office/drawing/2014/main" id="{2FD53D28-554E-002B-8769-8938A7761113}"/>
                  </a:ext>
                </a:extLst>
              </p:cNvPr>
              <p:cNvSpPr/>
              <p:nvPr/>
            </p:nvSpPr>
            <p:spPr>
              <a:xfrm>
                <a:off x="5962368" y="3321356"/>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34A2404E-3043-D5FE-ADEC-668C4B2ADC7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053808" y="3412796"/>
                <a:ext cx="274320" cy="274320"/>
              </a:xfrm>
              <a:prstGeom prst="rect">
                <a:avLst/>
              </a:prstGeom>
            </p:spPr>
          </p:pic>
        </p:grpSp>
      </p:grpSp>
      <p:graphicFrame>
        <p:nvGraphicFramePr>
          <p:cNvPr id="5" name="towPenetration">
            <a:extLst>
              <a:ext uri="{FF2B5EF4-FFF2-40B4-BE49-F238E27FC236}">
                <a16:creationId xmlns:a16="http://schemas.microsoft.com/office/drawing/2014/main" id="{8AF60D54-EB00-4C61-E17C-C8704B3E0C64}"/>
              </a:ext>
            </a:extLst>
          </p:cNvPr>
          <p:cNvGraphicFramePr/>
          <p:nvPr>
            <p:extLst>
              <p:ext uri="{D42A27DB-BD31-4B8C-83A1-F6EECF244321}">
                <p14:modId xmlns:p14="http://schemas.microsoft.com/office/powerpoint/2010/main" val="9278943"/>
              </p:ext>
            </p:extLst>
          </p:nvPr>
        </p:nvGraphicFramePr>
        <p:xfrm>
          <a:off x="635305" y="1830658"/>
          <a:ext cx="4993969" cy="4312471"/>
        </p:xfrm>
        <a:graphic>
          <a:graphicData uri="http://schemas.openxmlformats.org/drawingml/2006/chart">
            <c:chart xmlns:c="http://schemas.openxmlformats.org/drawingml/2006/chart" xmlns:r="http://schemas.openxmlformats.org/officeDocument/2006/relationships" r:id="rId11"/>
          </a:graphicData>
        </a:graphic>
      </p:graphicFrame>
      <p:sp>
        <p:nvSpPr>
          <p:cNvPr id="18" name="Title 1">
            <a:extLst>
              <a:ext uri="{FF2B5EF4-FFF2-40B4-BE49-F238E27FC236}">
                <a16:creationId xmlns:a16="http://schemas.microsoft.com/office/drawing/2014/main" id="{C33D015E-4E23-ADE2-1090-4AAE9FB5772B}"/>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sp>
        <p:nvSpPr>
          <p:cNvPr id="19" name="TextBox 18">
            <a:extLst>
              <a:ext uri="{FF2B5EF4-FFF2-40B4-BE49-F238E27FC236}">
                <a16:creationId xmlns:a16="http://schemas.microsoft.com/office/drawing/2014/main" id="{258A1481-AA53-E9B8-DB59-875F8ADA3428}"/>
              </a:ext>
            </a:extLst>
          </p:cNvPr>
          <p:cNvSpPr txBox="1"/>
          <p:nvPr/>
        </p:nvSpPr>
        <p:spPr>
          <a:xfrm>
            <a:off x="635308" y="1677988"/>
            <a:ext cx="4993967" cy="253916"/>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Top-of-wallet penetration declined and lagged peers</a:t>
            </a:r>
            <a:endParaRPr lang="en-US" dirty="0">
              <a:highlight>
                <a:srgbClr val="FFFF00"/>
              </a:highlight>
            </a:endParaRPr>
          </a:p>
        </p:txBody>
      </p:sp>
      <p:sp>
        <p:nvSpPr>
          <p:cNvPr id="22" name="dataQuarter">
            <a:extLst>
              <a:ext uri="{FF2B5EF4-FFF2-40B4-BE49-F238E27FC236}">
                <a16:creationId xmlns:a16="http://schemas.microsoft.com/office/drawing/2014/main" id="{B31F028A-292D-E4E2-D205-BEA5B609F99C}"/>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
        <p:nvSpPr>
          <p:cNvPr id="26" name="TextBox 25">
            <a:extLst>
              <a:ext uri="{FF2B5EF4-FFF2-40B4-BE49-F238E27FC236}">
                <a16:creationId xmlns:a16="http://schemas.microsoft.com/office/drawing/2014/main" id="{20A8D4C3-5DCF-DAB9-633A-3C71023489AA}"/>
              </a:ext>
            </a:extLst>
          </p:cNvPr>
          <p:cNvSpPr txBox="1"/>
          <p:nvPr/>
        </p:nvSpPr>
        <p:spPr>
          <a:xfrm>
            <a:off x="6159458" y="1720850"/>
            <a:ext cx="5425797" cy="253916"/>
          </a:xfrm>
          <a:prstGeom prst="rect">
            <a:avLst/>
          </a:prstGeom>
          <a:noFill/>
        </p:spPr>
        <p:txBody>
          <a:bodyPr wrap="square" rtlCol="0">
            <a:spAutoFit/>
          </a:bodyPr>
          <a:lstStyle/>
          <a:p>
            <a:pPr algn="ctr"/>
            <a:r>
              <a:rPr lang="en-US" sz="1050" dirty="0">
                <a:solidFill>
                  <a:prstClr val="black"/>
                </a:solidFill>
                <a:cs typeface="Segoe UI Light" panose="020B0502040204020203" pitchFamily="34" charset="0"/>
              </a:rPr>
              <a:t>Your t</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op-of-wallet cardholders spend, on average,            more per year than peers</a:t>
            </a:r>
          </a:p>
        </p:txBody>
      </p:sp>
      <p:graphicFrame>
        <p:nvGraphicFramePr>
          <p:cNvPr id="3" name="comparisonSpend">
            <a:extLst>
              <a:ext uri="{FF2B5EF4-FFF2-40B4-BE49-F238E27FC236}">
                <a16:creationId xmlns:a16="http://schemas.microsoft.com/office/drawing/2014/main" id="{39779FB6-F2C1-4FB8-9414-0C4A1D504F7C}"/>
              </a:ext>
            </a:extLst>
          </p:cNvPr>
          <p:cNvGraphicFramePr/>
          <p:nvPr>
            <p:extLst>
              <p:ext uri="{D42A27DB-BD31-4B8C-83A1-F6EECF244321}">
                <p14:modId xmlns:p14="http://schemas.microsoft.com/office/powerpoint/2010/main" val="1519393950"/>
              </p:ext>
            </p:extLst>
          </p:nvPr>
        </p:nvGraphicFramePr>
        <p:xfrm>
          <a:off x="6782638" y="2070101"/>
          <a:ext cx="4381082" cy="4106061"/>
        </p:xfrm>
        <a:graphic>
          <a:graphicData uri="http://schemas.openxmlformats.org/drawingml/2006/chart">
            <c:chart xmlns:c="http://schemas.openxmlformats.org/drawingml/2006/chart" xmlns:r="http://schemas.openxmlformats.org/officeDocument/2006/relationships" r:id="rId12"/>
          </a:graphicData>
        </a:graphic>
      </p:graphicFrame>
      <p:cxnSp>
        <p:nvCxnSpPr>
          <p:cNvPr id="2" name="Straight Connector 1">
            <a:extLst>
              <a:ext uri="{FF2B5EF4-FFF2-40B4-BE49-F238E27FC236}">
                <a16:creationId xmlns:a16="http://schemas.microsoft.com/office/drawing/2014/main" id="{E5DD2D78-A4FB-99F9-C621-D3A5700E41D4}"/>
              </a:ext>
            </a:extLst>
          </p:cNvPr>
          <p:cNvCxnSpPr/>
          <p:nvPr>
            <p:custDataLst>
              <p:tags r:id="rId1"/>
            </p:custDataLst>
          </p:nvPr>
        </p:nvCxnSpPr>
        <p:spPr bwMode="auto">
          <a:xfrm flipV="1">
            <a:off x="7560801" y="2164923"/>
            <a:ext cx="0" cy="14605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900C4AE7-D867-61EE-410E-8CF11BFB53B9}"/>
              </a:ext>
            </a:extLst>
          </p:cNvPr>
          <p:cNvCxnSpPr/>
          <p:nvPr>
            <p:custDataLst>
              <p:tags r:id="rId2"/>
            </p:custDataLst>
          </p:nvPr>
        </p:nvCxnSpPr>
        <p:spPr bwMode="auto">
          <a:xfrm>
            <a:off x="7560801" y="2164923"/>
            <a:ext cx="712788"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CC3CECB-BBF0-7260-7BCD-D35EB562856B}"/>
              </a:ext>
            </a:extLst>
          </p:cNvPr>
          <p:cNvCxnSpPr/>
          <p:nvPr>
            <p:custDataLst>
              <p:tags r:id="rId3"/>
            </p:custDataLst>
          </p:nvPr>
        </p:nvCxnSpPr>
        <p:spPr bwMode="auto">
          <a:xfrm>
            <a:off x="8273589" y="2164923"/>
            <a:ext cx="0" cy="195263"/>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3" name="spendDiff">
            <a:extLst>
              <a:ext uri="{FF2B5EF4-FFF2-40B4-BE49-F238E27FC236}">
                <a16:creationId xmlns:a16="http://schemas.microsoft.com/office/drawing/2014/main" id="{6433BAA8-06C2-0432-12DC-953C087EDCB3}"/>
              </a:ext>
            </a:extLst>
          </p:cNvPr>
          <p:cNvSpPr>
            <a:spLocks noGrp="1"/>
          </p:cNvSpPr>
          <p:nvPr>
            <p:custDataLst>
              <p:tags r:id="rId4"/>
            </p:custDataLst>
          </p:nvPr>
        </p:nvSpPr>
        <p:spPr bwMode="auto">
          <a:xfrm>
            <a:off x="7706851" y="2056973"/>
            <a:ext cx="420688" cy="21590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spcBef>
                <a:spcPct val="0"/>
              </a:spcBef>
              <a:spcAft>
                <a:spcPct val="0"/>
              </a:spcAft>
            </a:pPr>
            <a:r>
              <a:rPr lang="en-US" altLang="en-US" sz="1000" b="1" dirty="0">
                <a:effectLst/>
              </a:rPr>
              <a:t>$302</a:t>
            </a:r>
            <a:endParaRPr lang="en-US" sz="1000" b="1" dirty="0">
              <a:sym typeface="Segoe UI Light" panose="020B0502040204020203" pitchFamily="34" charset="0"/>
            </a:endParaRPr>
          </a:p>
        </p:txBody>
      </p:sp>
      <p:sp>
        <p:nvSpPr>
          <p:cNvPr id="24" name="avgTOWSpendDiff">
            <a:extLst>
              <a:ext uri="{FF2B5EF4-FFF2-40B4-BE49-F238E27FC236}">
                <a16:creationId xmlns:a16="http://schemas.microsoft.com/office/drawing/2014/main" id="{573EA3AD-3D87-1EE6-E74B-836369DA7795}"/>
              </a:ext>
            </a:extLst>
          </p:cNvPr>
          <p:cNvSpPr txBox="1"/>
          <p:nvPr/>
        </p:nvSpPr>
        <p:spPr>
          <a:xfrm>
            <a:off x="9279993" y="1721537"/>
            <a:ext cx="536867" cy="261610"/>
          </a:xfrm>
          <a:prstGeom prst="rect">
            <a:avLst/>
          </a:prstGeom>
          <a:noFill/>
        </p:spPr>
        <p:txBody>
          <a:bodyPr wrap="square" rtlCol="0">
            <a:spAutoFit/>
          </a:bodyPr>
          <a:lstStyle/>
          <a:p>
            <a:r>
              <a:rPr lang="en-US" sz="1050" dirty="0"/>
              <a:t>$289</a:t>
            </a:r>
          </a:p>
        </p:txBody>
      </p:sp>
    </p:spTree>
    <p:extLst>
      <p:ext uri="{BB962C8B-B14F-4D97-AF65-F5344CB8AC3E}">
        <p14:creationId xmlns:p14="http://schemas.microsoft.com/office/powerpoint/2010/main" val="4186038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Box 189">
            <a:extLst>
              <a:ext uri="{FF2B5EF4-FFF2-40B4-BE49-F238E27FC236}">
                <a16:creationId xmlns:a16="http://schemas.microsoft.com/office/drawing/2014/main" id="{2F86AF80-5D57-411B-84C5-3CFAABBF8436}"/>
              </a:ext>
            </a:extLst>
          </p:cNvPr>
          <p:cNvSpPr txBox="1"/>
          <p:nvPr/>
        </p:nvSpPr>
        <p:spPr>
          <a:xfrm>
            <a:off x="606743" y="1502045"/>
            <a:ext cx="10956607"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Millennial and Gen-Z spend is similar to peers for top-of-wallet cardholders</a:t>
            </a:r>
            <a:endParaRPr lang="en-US" dirty="0"/>
          </a:p>
        </p:txBody>
      </p:sp>
      <p:sp>
        <p:nvSpPr>
          <p:cNvPr id="237" name="Arrow: Pentagon 236">
            <a:extLst>
              <a:ext uri="{FF2B5EF4-FFF2-40B4-BE49-F238E27FC236}">
                <a16:creationId xmlns:a16="http://schemas.microsoft.com/office/drawing/2014/main" id="{74EDB5A9-B783-4EB9-9B1A-AE570CCB4F38}"/>
              </a:ext>
            </a:extLst>
          </p:cNvPr>
          <p:cNvSpPr/>
          <p:nvPr/>
        </p:nvSpPr>
        <p:spPr>
          <a:xfrm>
            <a:off x="851382" y="13525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BC5B01A5-6D77-4940-907B-88269C8E2B36}"/>
              </a:ext>
            </a:extLst>
          </p:cNvPr>
          <p:cNvSpPr txBox="1"/>
          <p:nvPr/>
        </p:nvSpPr>
        <p:spPr>
          <a:xfrm>
            <a:off x="1002275" y="1400175"/>
            <a:ext cx="3414583" cy="169277"/>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dirty="0">
                <a:ln>
                  <a:noFill/>
                </a:ln>
                <a:solidFill>
                  <a:prstClr val="white"/>
                </a:solidFill>
                <a:effectLst/>
                <a:uLnTx/>
                <a:uFillTx/>
                <a:latin typeface="+mj-lt"/>
                <a:ea typeface="+mn-ea"/>
                <a:cs typeface="+mn-cs"/>
              </a:rPr>
              <a:t>Spend per active account for Millennials</a:t>
            </a:r>
          </a:p>
        </p:txBody>
      </p:sp>
      <p:grpSp>
        <p:nvGrpSpPr>
          <p:cNvPr id="454" name="Group 453">
            <a:extLst>
              <a:ext uri="{FF2B5EF4-FFF2-40B4-BE49-F238E27FC236}">
                <a16:creationId xmlns:a16="http://schemas.microsoft.com/office/drawing/2014/main" id="{05D783A4-0080-4D5A-9C1C-665B2A3C946D}"/>
              </a:ext>
            </a:extLst>
          </p:cNvPr>
          <p:cNvGrpSpPr/>
          <p:nvPr/>
        </p:nvGrpSpPr>
        <p:grpSpPr>
          <a:xfrm>
            <a:off x="421261" y="1241425"/>
            <a:ext cx="457200" cy="457200"/>
            <a:chOff x="222807" y="3330882"/>
            <a:chExt cx="457200" cy="457200"/>
          </a:xfrm>
        </p:grpSpPr>
        <p:sp>
          <p:nvSpPr>
            <p:cNvPr id="149" name="Oval 148"/>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13" name="Graphic 312">
              <a:extLst>
                <a:ext uri="{FF2B5EF4-FFF2-40B4-BE49-F238E27FC236}">
                  <a16:creationId xmlns:a16="http://schemas.microsoft.com/office/drawing/2014/main" id="{8A0A13C9-A4EB-4B11-A6E7-A5D99754C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247" y="3422322"/>
              <a:ext cx="274320" cy="274320"/>
            </a:xfrm>
            <a:prstGeom prst="rect">
              <a:avLst/>
            </a:prstGeom>
          </p:spPr>
        </p:pic>
      </p:grpSp>
      <p:sp>
        <p:nvSpPr>
          <p:cNvPr id="44" name="dataQuarterS8">
            <a:extLst>
              <a:ext uri="{FF2B5EF4-FFF2-40B4-BE49-F238E27FC236}">
                <a16:creationId xmlns:a16="http://schemas.microsoft.com/office/drawing/2014/main" id="{B2423A35-2A7E-4398-A4A3-83882601DEB6}"/>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
        <p:nvSpPr>
          <p:cNvPr id="9" name="TextBox 8">
            <a:extLst>
              <a:ext uri="{FF2B5EF4-FFF2-40B4-BE49-F238E27FC236}">
                <a16:creationId xmlns:a16="http://schemas.microsoft.com/office/drawing/2014/main" id="{181EE451-BABF-F25E-7FBD-3C5117AA73AA}"/>
              </a:ext>
            </a:extLst>
          </p:cNvPr>
          <p:cNvSpPr txBox="1"/>
          <p:nvPr/>
        </p:nvSpPr>
        <p:spPr>
          <a:xfrm>
            <a:off x="635308" y="1677988"/>
            <a:ext cx="10928042" cy="415498"/>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Using our proprietary behavioral model, we can identify likely Millennial/Gen-Z cardholders; younger cardholders are a key growth segment in both the short- and long-term</a:t>
            </a:r>
            <a:endParaRPr lang="en-US" dirty="0">
              <a:highlight>
                <a:srgbClr val="FFFF00"/>
              </a:highlight>
            </a:endParaRPr>
          </a:p>
        </p:txBody>
      </p:sp>
      <p:graphicFrame>
        <p:nvGraphicFramePr>
          <p:cNvPr id="7" name="towSpendPerActive">
            <a:extLst>
              <a:ext uri="{FF2B5EF4-FFF2-40B4-BE49-F238E27FC236}">
                <a16:creationId xmlns:a16="http://schemas.microsoft.com/office/drawing/2014/main" id="{7AFEE7D3-25CE-888C-AFD1-AE6A7E15AFC4}"/>
              </a:ext>
            </a:extLst>
          </p:cNvPr>
          <p:cNvGraphicFramePr/>
          <p:nvPr>
            <p:extLst>
              <p:ext uri="{D42A27DB-BD31-4B8C-83A1-F6EECF244321}">
                <p14:modId xmlns:p14="http://schemas.microsoft.com/office/powerpoint/2010/main" val="1245083357"/>
              </p:ext>
            </p:extLst>
          </p:nvPr>
        </p:nvGraphicFramePr>
        <p:xfrm>
          <a:off x="606743" y="1939925"/>
          <a:ext cx="4752258" cy="41761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nonToWSpendPerActive">
            <a:extLst>
              <a:ext uri="{FF2B5EF4-FFF2-40B4-BE49-F238E27FC236}">
                <a16:creationId xmlns:a16="http://schemas.microsoft.com/office/drawing/2014/main" id="{F01C6C54-2791-3B5E-23FC-EEB66F3A16EB}"/>
              </a:ext>
            </a:extLst>
          </p:cNvPr>
          <p:cNvGraphicFramePr/>
          <p:nvPr>
            <p:extLst>
              <p:ext uri="{D42A27DB-BD31-4B8C-83A1-F6EECF244321}">
                <p14:modId xmlns:p14="http://schemas.microsoft.com/office/powerpoint/2010/main" val="124250671"/>
              </p:ext>
            </p:extLst>
          </p:nvPr>
        </p:nvGraphicFramePr>
        <p:xfrm>
          <a:off x="6832999" y="1992263"/>
          <a:ext cx="4752258" cy="417618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97499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graphicFrame>
        <p:nvGraphicFramePr>
          <p:cNvPr id="21" name="waterfallTest">
            <a:extLst>
              <a:ext uri="{FF2B5EF4-FFF2-40B4-BE49-F238E27FC236}">
                <a16:creationId xmlns:a16="http://schemas.microsoft.com/office/drawing/2014/main" id="{1D666350-D672-ADE6-4258-8353F4963FD0}"/>
              </a:ext>
            </a:extLst>
          </p:cNvPr>
          <p:cNvGraphicFramePr/>
          <p:nvPr>
            <p:extLst>
              <p:ext uri="{D42A27DB-BD31-4B8C-83A1-F6EECF244321}">
                <p14:modId xmlns:p14="http://schemas.microsoft.com/office/powerpoint/2010/main" val="4026641484"/>
              </p:ext>
            </p:extLst>
          </p:nvPr>
        </p:nvGraphicFramePr>
        <p:xfrm>
          <a:off x="1022140" y="1315084"/>
          <a:ext cx="10367220" cy="3703955"/>
        </p:xfrm>
        <a:graphic>
          <a:graphicData uri="http://schemas.openxmlformats.org/drawingml/2006/chart">
            <c:chart xmlns:c="http://schemas.openxmlformats.org/drawingml/2006/chart" xmlns:r="http://schemas.openxmlformats.org/officeDocument/2006/relationships" r:id="rId4"/>
          </a:graphicData>
        </a:graphic>
      </p:graphicFrame>
      <p:cxnSp>
        <p:nvCxnSpPr>
          <p:cNvPr id="22" name="Straight Arrow Connector 21">
            <a:extLst>
              <a:ext uri="{FF2B5EF4-FFF2-40B4-BE49-F238E27FC236}">
                <a16:creationId xmlns:a16="http://schemas.microsoft.com/office/drawing/2014/main" id="{D0233952-F798-B7EA-2858-324E4AAB266D}"/>
              </a:ext>
            </a:extLst>
          </p:cNvPr>
          <p:cNvCxnSpPr/>
          <p:nvPr/>
        </p:nvCxnSpPr>
        <p:spPr>
          <a:xfrm>
            <a:off x="4711148" y="4045226"/>
            <a:ext cx="29320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spendLift">
            <a:extLst>
              <a:ext uri="{FF2B5EF4-FFF2-40B4-BE49-F238E27FC236}">
                <a16:creationId xmlns:a16="http://schemas.microsoft.com/office/drawing/2014/main" id="{49B942D8-B4EA-44E0-7FBF-4434C60CF925}"/>
              </a:ext>
            </a:extLst>
          </p:cNvPr>
          <p:cNvSpPr txBox="1"/>
          <p:nvPr/>
        </p:nvSpPr>
        <p:spPr>
          <a:xfrm>
            <a:off x="6292016" y="3637851"/>
            <a:ext cx="1506726" cy="400110"/>
          </a:xfrm>
          <a:prstGeom prst="rect">
            <a:avLst/>
          </a:prstGeom>
          <a:noFill/>
        </p:spPr>
        <p:txBody>
          <a:bodyPr wrap="square" rtlCol="0">
            <a:spAutoFit/>
          </a:bodyPr>
          <a:lstStyle/>
          <a:p>
            <a:r>
              <a:rPr lang="en-US" sz="2000" b="1" dirty="0">
                <a:solidFill>
                  <a:srgbClr val="00B050"/>
                </a:solidFill>
              </a:rPr>
              <a:t>11.3%</a:t>
            </a:r>
            <a:endParaRPr lang="en-US" sz="1600" b="1" dirty="0">
              <a:solidFill>
                <a:srgbClr val="00B050"/>
              </a:solidFill>
            </a:endParaRPr>
          </a:p>
        </p:txBody>
      </p:sp>
      <p:sp>
        <p:nvSpPr>
          <p:cNvPr id="24" name="TextBox 23">
            <a:extLst>
              <a:ext uri="{FF2B5EF4-FFF2-40B4-BE49-F238E27FC236}">
                <a16:creationId xmlns:a16="http://schemas.microsoft.com/office/drawing/2014/main" id="{EEBAA30D-1B2E-264E-14E6-D2EF1A763498}"/>
              </a:ext>
            </a:extLst>
          </p:cNvPr>
          <p:cNvSpPr txBox="1"/>
          <p:nvPr/>
        </p:nvSpPr>
        <p:spPr>
          <a:xfrm>
            <a:off x="5028394" y="3661557"/>
            <a:ext cx="1741026" cy="369332"/>
          </a:xfrm>
          <a:prstGeom prst="rect">
            <a:avLst/>
          </a:prstGeom>
          <a:noFill/>
        </p:spPr>
        <p:txBody>
          <a:bodyPr wrap="square" rtlCol="0">
            <a:spAutoFit/>
          </a:bodyPr>
          <a:lstStyle/>
          <a:p>
            <a:r>
              <a:rPr lang="en-US" dirty="0">
                <a:solidFill>
                  <a:schemeClr val="tx1">
                    <a:lumMod val="50000"/>
                    <a:lumOff val="50000"/>
                  </a:schemeClr>
                </a:solidFill>
              </a:rPr>
              <a:t>Spend grew</a:t>
            </a:r>
          </a:p>
        </p:txBody>
      </p:sp>
      <p:sp>
        <p:nvSpPr>
          <p:cNvPr id="25" name="TextBox 24">
            <a:extLst>
              <a:ext uri="{FF2B5EF4-FFF2-40B4-BE49-F238E27FC236}">
                <a16:creationId xmlns:a16="http://schemas.microsoft.com/office/drawing/2014/main" id="{80DDAB6F-19BD-515E-A33B-C1B28F64EDAB}"/>
              </a:ext>
            </a:extLst>
          </p:cNvPr>
          <p:cNvSpPr txBox="1"/>
          <p:nvPr/>
        </p:nvSpPr>
        <p:spPr>
          <a:xfrm>
            <a:off x="3079531" y="4713948"/>
            <a:ext cx="893379" cy="523220"/>
          </a:xfrm>
          <a:prstGeom prst="rect">
            <a:avLst/>
          </a:prstGeom>
          <a:noFill/>
        </p:spPr>
        <p:txBody>
          <a:bodyPr wrap="square" rtlCol="0">
            <a:spAutoFit/>
          </a:bodyPr>
          <a:lstStyle/>
          <a:p>
            <a:pPr algn="ctr"/>
            <a:r>
              <a:rPr lang="en-US" sz="1400" b="1" dirty="0">
                <a:solidFill>
                  <a:schemeClr val="accent3"/>
                </a:solidFill>
              </a:rPr>
              <a:t>Previous Year</a:t>
            </a:r>
          </a:p>
        </p:txBody>
      </p:sp>
      <p:sp>
        <p:nvSpPr>
          <p:cNvPr id="26" name="TextBox 25">
            <a:extLst>
              <a:ext uri="{FF2B5EF4-FFF2-40B4-BE49-F238E27FC236}">
                <a16:creationId xmlns:a16="http://schemas.microsoft.com/office/drawing/2014/main" id="{2A3E4676-C299-97C5-D149-110FA017508E}"/>
              </a:ext>
            </a:extLst>
          </p:cNvPr>
          <p:cNvSpPr txBox="1"/>
          <p:nvPr/>
        </p:nvSpPr>
        <p:spPr>
          <a:xfrm>
            <a:off x="4441163" y="4713948"/>
            <a:ext cx="893379" cy="523220"/>
          </a:xfrm>
          <a:prstGeom prst="rect">
            <a:avLst/>
          </a:prstGeom>
          <a:noFill/>
        </p:spPr>
        <p:txBody>
          <a:bodyPr wrap="square" rtlCol="0">
            <a:spAutoFit/>
          </a:bodyPr>
          <a:lstStyle/>
          <a:p>
            <a:pPr algn="ctr"/>
            <a:r>
              <a:rPr lang="en-US" sz="1400" b="1" dirty="0">
                <a:solidFill>
                  <a:schemeClr val="accent1"/>
                </a:solidFill>
              </a:rPr>
              <a:t>Newly Acquired</a:t>
            </a:r>
          </a:p>
        </p:txBody>
      </p:sp>
      <p:sp>
        <p:nvSpPr>
          <p:cNvPr id="27" name="TextBox 26">
            <a:extLst>
              <a:ext uri="{FF2B5EF4-FFF2-40B4-BE49-F238E27FC236}">
                <a16:creationId xmlns:a16="http://schemas.microsoft.com/office/drawing/2014/main" id="{0F8ED759-27D6-5D5A-6BEE-621071D76D1A}"/>
              </a:ext>
            </a:extLst>
          </p:cNvPr>
          <p:cNvSpPr txBox="1"/>
          <p:nvPr/>
        </p:nvSpPr>
        <p:spPr>
          <a:xfrm>
            <a:off x="5802795" y="4713948"/>
            <a:ext cx="893379" cy="523220"/>
          </a:xfrm>
          <a:prstGeom prst="rect">
            <a:avLst/>
          </a:prstGeom>
          <a:noFill/>
        </p:spPr>
        <p:txBody>
          <a:bodyPr wrap="square" rtlCol="0">
            <a:spAutoFit/>
          </a:bodyPr>
          <a:lstStyle/>
          <a:p>
            <a:pPr algn="ctr"/>
            <a:r>
              <a:rPr lang="en-US" sz="1400" b="1" dirty="0">
                <a:solidFill>
                  <a:schemeClr val="accent2"/>
                </a:solidFill>
              </a:rPr>
              <a:t>Organic Growth</a:t>
            </a:r>
          </a:p>
        </p:txBody>
      </p:sp>
      <p:sp>
        <p:nvSpPr>
          <p:cNvPr id="28" name="TextBox 27">
            <a:extLst>
              <a:ext uri="{FF2B5EF4-FFF2-40B4-BE49-F238E27FC236}">
                <a16:creationId xmlns:a16="http://schemas.microsoft.com/office/drawing/2014/main" id="{354740F8-E509-A397-ED02-41EC958F14B8}"/>
              </a:ext>
            </a:extLst>
          </p:cNvPr>
          <p:cNvSpPr txBox="1"/>
          <p:nvPr/>
        </p:nvSpPr>
        <p:spPr>
          <a:xfrm>
            <a:off x="7164427" y="4713948"/>
            <a:ext cx="893379" cy="523220"/>
          </a:xfrm>
          <a:prstGeom prst="rect">
            <a:avLst/>
          </a:prstGeom>
          <a:noFill/>
        </p:spPr>
        <p:txBody>
          <a:bodyPr wrap="square" rtlCol="0">
            <a:spAutoFit/>
          </a:bodyPr>
          <a:lstStyle/>
          <a:p>
            <a:pPr algn="ctr"/>
            <a:r>
              <a:rPr lang="en-US" sz="1400" b="1" dirty="0">
                <a:solidFill>
                  <a:schemeClr val="accent4"/>
                </a:solidFill>
              </a:rPr>
              <a:t>Silently Attired</a:t>
            </a:r>
          </a:p>
        </p:txBody>
      </p:sp>
      <p:sp>
        <p:nvSpPr>
          <p:cNvPr id="29" name="TextBox 28">
            <a:extLst>
              <a:ext uri="{FF2B5EF4-FFF2-40B4-BE49-F238E27FC236}">
                <a16:creationId xmlns:a16="http://schemas.microsoft.com/office/drawing/2014/main" id="{BF8081A8-4796-19A7-B178-776C2E9FE74D}"/>
              </a:ext>
            </a:extLst>
          </p:cNvPr>
          <p:cNvSpPr txBox="1"/>
          <p:nvPr/>
        </p:nvSpPr>
        <p:spPr>
          <a:xfrm>
            <a:off x="8526060" y="4713948"/>
            <a:ext cx="893379" cy="523220"/>
          </a:xfrm>
          <a:prstGeom prst="rect">
            <a:avLst/>
          </a:prstGeom>
          <a:noFill/>
        </p:spPr>
        <p:txBody>
          <a:bodyPr wrap="square" rtlCol="0">
            <a:spAutoFit/>
          </a:bodyPr>
          <a:lstStyle/>
          <a:p>
            <a:pPr algn="ctr"/>
            <a:r>
              <a:rPr lang="en-US" sz="1400" b="1" dirty="0">
                <a:solidFill>
                  <a:schemeClr val="accent3"/>
                </a:solidFill>
              </a:rPr>
              <a:t>Recent Year</a:t>
            </a:r>
          </a:p>
        </p:txBody>
      </p:sp>
      <p:cxnSp>
        <p:nvCxnSpPr>
          <p:cNvPr id="35" name="Straight Connector 34">
            <a:extLst>
              <a:ext uri="{FF2B5EF4-FFF2-40B4-BE49-F238E27FC236}">
                <a16:creationId xmlns:a16="http://schemas.microsoft.com/office/drawing/2014/main" id="{5DBC17F1-0619-7110-A8AF-D535C5584832}"/>
              </a:ext>
            </a:extLst>
          </p:cNvPr>
          <p:cNvCxnSpPr/>
          <p:nvPr/>
        </p:nvCxnSpPr>
        <p:spPr>
          <a:xfrm>
            <a:off x="3079531" y="4703438"/>
            <a:ext cx="6339908" cy="0"/>
          </a:xfrm>
          <a:prstGeom prst="line">
            <a:avLst/>
          </a:prstGeom>
        </p:spPr>
        <p:style>
          <a:lnRef idx="2">
            <a:schemeClr val="accent3"/>
          </a:lnRef>
          <a:fillRef idx="0">
            <a:schemeClr val="accent3"/>
          </a:fillRef>
          <a:effectRef idx="1">
            <a:schemeClr val="accent3"/>
          </a:effectRef>
          <a:fontRef idx="minor">
            <a:schemeClr val="tx1"/>
          </a:fontRef>
        </p:style>
      </p:cxnSp>
      <p:sp>
        <p:nvSpPr>
          <p:cNvPr id="39" name="dataQuarterS9">
            <a:extLst>
              <a:ext uri="{FF2B5EF4-FFF2-40B4-BE49-F238E27FC236}">
                <a16:creationId xmlns:a16="http://schemas.microsoft.com/office/drawing/2014/main" id="{A9F34EF7-AA62-A6E0-8D7D-97E2161B87C9}"/>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Tree>
    <p:extLst>
      <p:ext uri="{BB962C8B-B14F-4D97-AF65-F5344CB8AC3E}">
        <p14:creationId xmlns:p14="http://schemas.microsoft.com/office/powerpoint/2010/main" val="37734011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29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quot;&gt;&lt;elem m_fUsage=&quot;1.00000000000000000000E+00&quot;&gt;&lt;m_msothmcolidx val=&quot;0&quot;/&gt;&lt;m_rgb r=&quot;FF&quot; g=&quot;D9&quot; b=&quot;75&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poroP1DOob9CzM0ig05wA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YdmRkuZ7etgcnoRBSA81P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uqbKxb6184pgYo9fDXr8l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NK20MeB9RZwoDLlldnXE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c1zaAX4LiIQepXXUzz8Ap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uqbKxb6184pgYo9fDXr8l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NK20MeB9RZwoDLlldnXEG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c1zaAX4LiIQepXXUzz8Ap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7K.WzCQwKTwB0Wl9TPzfp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IYXt6pSrip9dowp1gWJyK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lNgytoksbjVfBtw5FK47_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ID4Ta87uEIKtOpHxeg1VJ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awegRd5vgPBpd5mPqeFPg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eOlv0UTrRGCScfCvk.NRH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KM70Oa09jPhFPziHg69gk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bBnFO_jgjksJvTt6..64q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lXU5M9in51gYeihaBAuuH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YPE" val="EditorComment"/>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wvR3JK0G9IvaMiXVDv3ok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lUrMrm9NiGPcmmoupil_bw"/>
</p:tagLst>
</file>

<file path=ppt/theme/theme1.xml><?xml version="1.0" encoding="utf-8"?>
<a:theme xmlns:a="http://schemas.openxmlformats.org/drawingml/2006/main" name="VCA 2021 Theme_v2">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 2021 Theme_v2" id="{5BA965BF-D64E-4C64-A27A-B1BB2BC19090}" vid="{1E9A1527-EB27-4C78-BEBE-03FAC353A79D}"/>
    </a:ext>
  </a:extLst>
</a:theme>
</file>

<file path=ppt/theme/theme2.xml><?xml version="1.0" encoding="utf-8"?>
<a:theme xmlns:a="http://schemas.openxmlformats.org/drawingml/2006/main" name="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3.xml><?xml version="1.0" encoding="utf-8"?>
<a:theme xmlns:a="http://schemas.openxmlformats.org/drawingml/2006/main" name="1_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4.xml><?xml version="1.0" encoding="utf-8"?>
<a:theme xmlns:a="http://schemas.openxmlformats.org/drawingml/2006/main" name="5_Visa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Presentation1" id="{86DFE2CD-86D2-4CAB-BFC0-3EDC025F3DA2}" vid="{8ABF057F-1332-4D09-A6E5-2B672FF0E9FD}"/>
    </a:ext>
  </a:extLst>
</a:theme>
</file>

<file path=ppt/theme/theme5.xml><?xml version="1.0" encoding="utf-8"?>
<a:theme xmlns:a="http://schemas.openxmlformats.org/drawingml/2006/main" name="Visa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_16x9_Template_vF  -  Read-Only" id="{BD85E8B3-0F52-48C3-B087-ABB471C347C4}" vid="{32D1E4F5-30D8-4703-B977-3B98B181F459}"/>
    </a:ext>
  </a:extLst>
</a:theme>
</file>

<file path=ppt/theme/theme6.xml><?xml version="1.0" encoding="utf-8"?>
<a:theme xmlns:a="http://schemas.openxmlformats.org/drawingml/2006/main" name="VCA 2021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 2021 Theme" id="{9CF2215E-6E42-4E36-8D4C-37077EB3CC3A}" vid="{64891992-BC6F-46AB-8740-B9083C966EA7}"/>
    </a:ext>
  </a:extLst>
</a:theme>
</file>

<file path=ppt/theme/theme7.xml><?xml version="1.0" encoding="utf-8"?>
<a:theme xmlns:a="http://schemas.openxmlformats.org/drawingml/2006/main" name="2_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1F698197ECBB459E7DE073A6AA6D20" ma:contentTypeVersion="10" ma:contentTypeDescription="Create a new document." ma:contentTypeScope="" ma:versionID="9e9a8b5b0da978717f429eeabaeeb892">
  <xsd:schema xmlns:xsd="http://www.w3.org/2001/XMLSchema" xmlns:xs="http://www.w3.org/2001/XMLSchema" xmlns:p="http://schemas.microsoft.com/office/2006/metadata/properties" xmlns:ns2="c11c1625-d45f-4cae-993b-a7c42bc816ea" xmlns:ns3="474538fb-c54f-410b-8eb8-cedc76cc4ead" targetNamespace="http://schemas.microsoft.com/office/2006/metadata/properties" ma:root="true" ma:fieldsID="9dfea52d56185defca41d7213aa5541e" ns2:_="" ns3:_="">
    <xsd:import namespace="c11c1625-d45f-4cae-993b-a7c42bc816ea"/>
    <xsd:import namespace="474538fb-c54f-410b-8eb8-cedc76cc4ea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1c1625-d45f-4cae-993b-a7c42bc816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74538fb-c54f-410b-8eb8-cedc76cc4ea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c11c1625-d45f-4cae-993b-a7c42bc816ea" xsi:nil="true"/>
    <SharedWithUsers xmlns="474538fb-c54f-410b-8eb8-cedc76cc4ead">
      <UserInfo>
        <DisplayName>Mack, Susan</DisplayName>
        <AccountId>345</AccountId>
        <AccountType/>
      </UserInfo>
    </SharedWithUsers>
  </documentManagement>
</p:properties>
</file>

<file path=customXml/itemProps1.xml><?xml version="1.0" encoding="utf-8"?>
<ds:datastoreItem xmlns:ds="http://schemas.openxmlformats.org/officeDocument/2006/customXml" ds:itemID="{A476AC06-BF2D-4DDA-A560-A591004DC3CA}">
  <ds:schemaRefs>
    <ds:schemaRef ds:uri="http://schemas.microsoft.com/sharepoint/v3/contenttype/forms"/>
  </ds:schemaRefs>
</ds:datastoreItem>
</file>

<file path=customXml/itemProps2.xml><?xml version="1.0" encoding="utf-8"?>
<ds:datastoreItem xmlns:ds="http://schemas.openxmlformats.org/officeDocument/2006/customXml" ds:itemID="{449E5AA9-1C6E-4505-8E76-272650FC18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1c1625-d45f-4cae-993b-a7c42bc816ea"/>
    <ds:schemaRef ds:uri="474538fb-c54f-410b-8eb8-cedc76cc4e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C8AA66-70AB-40FC-86FA-2EE026014853}">
  <ds:schemaRefs>
    <ds:schemaRef ds:uri="http://schemas.microsoft.com/office/2006/metadata/properties"/>
    <ds:schemaRef ds:uri="474538fb-c54f-410b-8eb8-cedc76cc4ead"/>
    <ds:schemaRef ds:uri="http://www.w3.org/XML/1998/namespace"/>
    <ds:schemaRef ds:uri="c11c1625-d45f-4cae-993b-a7c42bc816ea"/>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19827</TotalTime>
  <Words>828</Words>
  <Application>Microsoft Macintosh PowerPoint</Application>
  <PresentationFormat>Widescreen</PresentationFormat>
  <Paragraphs>105</Paragraphs>
  <Slides>11</Slides>
  <Notes>6</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11</vt:i4>
      </vt:variant>
    </vt:vector>
  </HeadingPairs>
  <TitlesOfParts>
    <vt:vector size="28" baseType="lpstr">
      <vt:lpstr>Arial</vt:lpstr>
      <vt:lpstr>Calibri</vt:lpstr>
      <vt:lpstr>Segoe UI</vt:lpstr>
      <vt:lpstr>Segoe UI </vt:lpstr>
      <vt:lpstr>Segoe UI Light</vt:lpstr>
      <vt:lpstr>Segoe UI Semibold</vt:lpstr>
      <vt:lpstr>Visa Dialect Medium</vt:lpstr>
      <vt:lpstr>Visa Dialect Regular</vt:lpstr>
      <vt:lpstr>Visa Dialect Semibold</vt:lpstr>
      <vt:lpstr>VCA 2021 Theme_v2</vt:lpstr>
      <vt:lpstr>Visa Master Theme</vt:lpstr>
      <vt:lpstr>1_Visa Master Theme</vt:lpstr>
      <vt:lpstr>5_Visa Theme</vt:lpstr>
      <vt:lpstr>Visa Theme</vt:lpstr>
      <vt:lpstr>VCA 2021 Theme</vt:lpstr>
      <vt:lpstr>2_Visa Master Theme</vt:lpstr>
      <vt:lpstr>think-cell Slide</vt:lpstr>
      <vt:lpstr>Consumer Debit Top of Wallet Strategy Report</vt:lpstr>
      <vt:lpstr>Notice of confidentiality</vt:lpstr>
      <vt:lpstr>Exec summary &amp; Recommendations</vt:lpstr>
      <vt:lpstr>Executive Summary</vt:lpstr>
      <vt:lpstr>Revenue can be increased by boosting TOW penetration &amp; TOW spend, while reducing TOW attrition</vt:lpstr>
      <vt:lpstr>Analysis</vt:lpstr>
      <vt:lpstr>Payment volume growth was similar relative to peers</vt:lpstr>
      <vt:lpstr>Millennial and Gen-Z spend is similar to peers for top-of-wallet cardholders</vt:lpstr>
      <vt:lpstr>Payment volume growth was similar relative to peers</vt:lpstr>
      <vt:lpstr>Client has an opportunity to gain up to $10.3M in incremental payment volume by running a well-targeted campaign </vt:lpstr>
      <vt:lpstr>Millennial and Gen-Z spend is similar to peers for top-of-wallet cardholders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Gassman, Robert</dc:creator>
  <cp:keywords/>
  <cp:lastModifiedBy>Lalit Gupta</cp:lastModifiedBy>
  <cp:revision>56</cp:revision>
  <dcterms:created xsi:type="dcterms:W3CDTF">2022-01-06T18:41:35Z</dcterms:created>
  <dcterms:modified xsi:type="dcterms:W3CDTF">2024-08-07T14:26:05Z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f89cb5-682d-4be4-b0e0-739c9b4a93d4_Enabled">
    <vt:lpwstr>true</vt:lpwstr>
  </property>
  <property fmtid="{D5CDD505-2E9C-101B-9397-08002B2CF9AE}" pid="3" name="MSIP_Label_a0f89cb5-682d-4be4-b0e0-739c9b4a93d4_SetDate">
    <vt:lpwstr>2022-01-06T18:41:35Z</vt:lpwstr>
  </property>
  <property fmtid="{D5CDD505-2E9C-101B-9397-08002B2CF9AE}" pid="4" name="MSIP_Label_a0f89cb5-682d-4be4-b0e0-739c9b4a93d4_Method">
    <vt:lpwstr>Standard</vt:lpwstr>
  </property>
  <property fmtid="{D5CDD505-2E9C-101B-9397-08002B2CF9AE}" pid="5" name="MSIP_Label_a0f89cb5-682d-4be4-b0e0-739c9b4a93d4_Name">
    <vt:lpwstr>Not Classified</vt:lpwstr>
  </property>
  <property fmtid="{D5CDD505-2E9C-101B-9397-08002B2CF9AE}" pid="6" name="MSIP_Label_a0f89cb5-682d-4be4-b0e0-739c9b4a93d4_SiteId">
    <vt:lpwstr>38305e12-e15d-4ee8-88b9-c4db1c477d76</vt:lpwstr>
  </property>
  <property fmtid="{D5CDD505-2E9C-101B-9397-08002B2CF9AE}" pid="7" name="MSIP_Label_a0f89cb5-682d-4be4-b0e0-739c9b4a93d4_ActionId">
    <vt:lpwstr>430a313a-7f64-4e1e-ae8f-0d7d4848b1ed</vt:lpwstr>
  </property>
  <property fmtid="{D5CDD505-2E9C-101B-9397-08002B2CF9AE}" pid="8" name="MSIP_Label_a0f89cb5-682d-4be4-b0e0-739c9b4a93d4_ContentBits">
    <vt:lpwstr>0</vt:lpwstr>
  </property>
  <property fmtid="{D5CDD505-2E9C-101B-9397-08002B2CF9AE}" pid="9" name="ContentTypeId">
    <vt:lpwstr>0x010100C91F698197ECBB459E7DE073A6AA6D20</vt:lpwstr>
  </property>
  <property fmtid="{D5CDD505-2E9C-101B-9397-08002B2CF9AE}" pid="10" name="TaxKeyword">
    <vt:lpwstr/>
  </property>
  <property fmtid="{D5CDD505-2E9C-101B-9397-08002B2CF9AE}" pid="11" name="MediaServiceImageTags">
    <vt:lpwstr/>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SharedWithUsers">
    <vt:lpwstr>637;#Reyes, Vincent;#1465;#Akella, Chirag</vt:lpwstr>
  </property>
</Properties>
</file>